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8" r:id="rId3"/>
    <p:sldId id="261" r:id="rId4"/>
    <p:sldId id="260" r:id="rId5"/>
    <p:sldId id="259" r:id="rId6"/>
    <p:sldId id="262" r:id="rId7"/>
    <p:sldId id="298" r:id="rId8"/>
    <p:sldId id="266" r:id="rId9"/>
    <p:sldId id="305" r:id="rId10"/>
    <p:sldId id="299" r:id="rId11"/>
    <p:sldId id="300" r:id="rId12"/>
    <p:sldId id="306" r:id="rId13"/>
    <p:sldId id="303" r:id="rId14"/>
    <p:sldId id="304" r:id="rId15"/>
    <p:sldId id="301" r:id="rId16"/>
    <p:sldId id="264" r:id="rId17"/>
    <p:sldId id="302" r:id="rId18"/>
    <p:sldId id="307" r:id="rId19"/>
    <p:sldId id="309" r:id="rId20"/>
    <p:sldId id="308" r:id="rId21"/>
    <p:sldId id="278" r:id="rId22"/>
  </p:sldIdLst>
  <p:sldSz cx="9144000" cy="5143500" type="screen16x9"/>
  <p:notesSz cx="6858000" cy="9144000"/>
  <p:embeddedFontLst>
    <p:embeddedFont>
      <p:font typeface="Raleway" panose="020B0503030101060003" pitchFamily="34" charset="77"/>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AD3040-0AA3-4E4F-8A7F-9EC8E13ED8FE}">
  <a:tblStyle styleId="{94AD3040-0AA3-4E4F-8A7F-9EC8E13ED8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snapToObjects="1">
      <p:cViewPr varScale="1">
        <p:scale>
          <a:sx n="135" d="100"/>
          <a:sy n="135"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e6bdd9a7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e6bdd9a7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263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e6bdd9a7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e6bdd9a7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84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19115693c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19115693c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1a4e5d6a1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1a4e5d6a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e6bdd9a72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e6bdd9a7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e6bdd9a7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e6bdd9a7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e6bdd9a7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e6bdd9a7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GERMAN-AMERICAN developmental psychologist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e6bdd9a72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e6bdd9a72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19115693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19115693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e6bdd9a7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e6bdd9a7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84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194e43a6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194e43a6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 investigate the context to infer word meaning across different communities clustered using topic modeling. To build word embeddings I leverage the distributional hypothesis word meaning can be understood from the neighboring words.</a:t>
            </a:r>
          </a:p>
        </p:txBody>
      </p:sp>
    </p:spTree>
    <p:extLst>
      <p:ext uri="{BB962C8B-B14F-4D97-AF65-F5344CB8AC3E}">
        <p14:creationId xmlns:p14="http://schemas.microsoft.com/office/powerpoint/2010/main" val="306081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5" y="100"/>
            <a:ext cx="5670125" cy="5143449"/>
          </a:xfrm>
          <a:custGeom>
            <a:avLst/>
            <a:gdLst/>
            <a:ahLst/>
            <a:cxnLst/>
            <a:rect l="l" t="t" r="r" b="b"/>
            <a:pathLst>
              <a:path w="83624" h="67160" extrusionOk="0">
                <a:moveTo>
                  <a:pt x="16926" y="33743"/>
                </a:moveTo>
                <a:lnTo>
                  <a:pt x="16926" y="33879"/>
                </a:lnTo>
                <a:lnTo>
                  <a:pt x="16899" y="33879"/>
                </a:lnTo>
                <a:lnTo>
                  <a:pt x="16899" y="34014"/>
                </a:lnTo>
                <a:lnTo>
                  <a:pt x="16790" y="33879"/>
                </a:lnTo>
                <a:lnTo>
                  <a:pt x="16926" y="33743"/>
                </a:lnTo>
                <a:close/>
                <a:moveTo>
                  <a:pt x="0" y="1"/>
                </a:moveTo>
                <a:lnTo>
                  <a:pt x="0" y="57015"/>
                </a:lnTo>
                <a:lnTo>
                  <a:pt x="8978" y="67159"/>
                </a:lnTo>
                <a:lnTo>
                  <a:pt x="83623" y="67159"/>
                </a:lnTo>
                <a:lnTo>
                  <a:pt x="240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80518" y="1969444"/>
            <a:ext cx="4989634" cy="3172074"/>
          </a:xfrm>
          <a:custGeom>
            <a:avLst/>
            <a:gdLst/>
            <a:ahLst/>
            <a:cxnLst/>
            <a:rect l="l" t="t" r="r" b="b"/>
            <a:pathLst>
              <a:path w="73588" h="41419" extrusionOk="0">
                <a:moveTo>
                  <a:pt x="36780" y="0"/>
                </a:moveTo>
                <a:lnTo>
                  <a:pt x="0" y="41418"/>
                </a:lnTo>
                <a:lnTo>
                  <a:pt x="73587" y="41418"/>
                </a:lnTo>
                <a:lnTo>
                  <a:pt x="36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008225" y="1545450"/>
            <a:ext cx="24258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 name="Google Shape;12;p2"/>
          <p:cNvSpPr txBox="1">
            <a:spLocks noGrp="1"/>
          </p:cNvSpPr>
          <p:nvPr>
            <p:ph type="subTitle" idx="1"/>
          </p:nvPr>
        </p:nvSpPr>
        <p:spPr>
          <a:xfrm>
            <a:off x="6008225" y="3598050"/>
            <a:ext cx="24231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1800"/>
              <a:buNone/>
              <a:defRPr>
                <a:solidFill>
                  <a:schemeClr val="accent5"/>
                </a:solidFill>
              </a:defRPr>
            </a:lvl1pPr>
            <a:lvl2pPr lvl="1">
              <a:lnSpc>
                <a:spcPct val="100000"/>
              </a:lnSpc>
              <a:spcBef>
                <a:spcPts val="0"/>
              </a:spcBef>
              <a:spcAft>
                <a:spcPts val="0"/>
              </a:spcAft>
              <a:buClr>
                <a:schemeClr val="accent5"/>
              </a:buClr>
              <a:buSzPts val="1800"/>
              <a:buNone/>
              <a:defRPr sz="1800">
                <a:solidFill>
                  <a:schemeClr val="accent5"/>
                </a:solidFill>
              </a:defRPr>
            </a:lvl2pPr>
            <a:lvl3pPr lvl="2">
              <a:lnSpc>
                <a:spcPct val="100000"/>
              </a:lnSpc>
              <a:spcBef>
                <a:spcPts val="0"/>
              </a:spcBef>
              <a:spcAft>
                <a:spcPts val="0"/>
              </a:spcAft>
              <a:buClr>
                <a:schemeClr val="accent5"/>
              </a:buClr>
              <a:buSzPts val="1800"/>
              <a:buNone/>
              <a:defRPr sz="1800">
                <a:solidFill>
                  <a:schemeClr val="accent5"/>
                </a:solidFill>
              </a:defRPr>
            </a:lvl3pPr>
            <a:lvl4pPr lvl="3">
              <a:lnSpc>
                <a:spcPct val="100000"/>
              </a:lnSpc>
              <a:spcBef>
                <a:spcPts val="0"/>
              </a:spcBef>
              <a:spcAft>
                <a:spcPts val="0"/>
              </a:spcAft>
              <a:buClr>
                <a:schemeClr val="accent5"/>
              </a:buClr>
              <a:buSzPts val="1800"/>
              <a:buNone/>
              <a:defRPr sz="1800">
                <a:solidFill>
                  <a:schemeClr val="accent5"/>
                </a:solidFill>
              </a:defRPr>
            </a:lvl4pPr>
            <a:lvl5pPr lvl="4">
              <a:lnSpc>
                <a:spcPct val="100000"/>
              </a:lnSpc>
              <a:spcBef>
                <a:spcPts val="0"/>
              </a:spcBef>
              <a:spcAft>
                <a:spcPts val="0"/>
              </a:spcAft>
              <a:buClr>
                <a:schemeClr val="accent5"/>
              </a:buClr>
              <a:buSzPts val="1800"/>
              <a:buNone/>
              <a:defRPr sz="1800">
                <a:solidFill>
                  <a:schemeClr val="accent5"/>
                </a:solidFill>
              </a:defRPr>
            </a:lvl5pPr>
            <a:lvl6pPr lvl="5">
              <a:lnSpc>
                <a:spcPct val="100000"/>
              </a:lnSpc>
              <a:spcBef>
                <a:spcPts val="0"/>
              </a:spcBef>
              <a:spcAft>
                <a:spcPts val="0"/>
              </a:spcAft>
              <a:buClr>
                <a:schemeClr val="accent5"/>
              </a:buClr>
              <a:buSzPts val="1800"/>
              <a:buNone/>
              <a:defRPr sz="1800">
                <a:solidFill>
                  <a:schemeClr val="accent5"/>
                </a:solidFill>
              </a:defRPr>
            </a:lvl6pPr>
            <a:lvl7pPr lvl="6">
              <a:lnSpc>
                <a:spcPct val="100000"/>
              </a:lnSpc>
              <a:spcBef>
                <a:spcPts val="0"/>
              </a:spcBef>
              <a:spcAft>
                <a:spcPts val="0"/>
              </a:spcAft>
              <a:buClr>
                <a:schemeClr val="accent5"/>
              </a:buClr>
              <a:buSzPts val="1800"/>
              <a:buNone/>
              <a:defRPr sz="1800">
                <a:solidFill>
                  <a:schemeClr val="accent5"/>
                </a:solidFill>
              </a:defRPr>
            </a:lvl7pPr>
            <a:lvl8pPr lvl="7">
              <a:lnSpc>
                <a:spcPct val="100000"/>
              </a:lnSpc>
              <a:spcBef>
                <a:spcPts val="0"/>
              </a:spcBef>
              <a:spcAft>
                <a:spcPts val="0"/>
              </a:spcAft>
              <a:buClr>
                <a:schemeClr val="accent5"/>
              </a:buClr>
              <a:buSzPts val="1800"/>
              <a:buNone/>
              <a:defRPr sz="1800">
                <a:solidFill>
                  <a:schemeClr val="accent5"/>
                </a:solidFill>
              </a:defRPr>
            </a:lvl8pPr>
            <a:lvl9pPr lvl="8">
              <a:lnSpc>
                <a:spcPct val="100000"/>
              </a:lnSpc>
              <a:spcBef>
                <a:spcPts val="0"/>
              </a:spcBef>
              <a:spcAft>
                <a:spcPts val="0"/>
              </a:spcAft>
              <a:buClr>
                <a:schemeClr val="accent5"/>
              </a:buClr>
              <a:buSzPts val="1800"/>
              <a:buNone/>
              <a:defRPr sz="1800">
                <a:solidFill>
                  <a:schemeClr val="accent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topic alternative">
  <p:cSld name="CUSTOM_1">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710100" y="1449750"/>
            <a:ext cx="3143700" cy="741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100" name="Google Shape;100;p17"/>
          <p:cNvSpPr txBox="1">
            <a:spLocks noGrp="1"/>
          </p:cNvSpPr>
          <p:nvPr>
            <p:ph type="subTitle" idx="1"/>
          </p:nvPr>
        </p:nvSpPr>
        <p:spPr>
          <a:xfrm>
            <a:off x="710100" y="2190751"/>
            <a:ext cx="3143700" cy="150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800"/>
              </a:spcBef>
              <a:spcAft>
                <a:spcPts val="0"/>
              </a:spcAft>
              <a:buNone/>
              <a:defRPr sz="1400"/>
            </a:lvl2pPr>
            <a:lvl3pPr lvl="2" rtl="0">
              <a:spcBef>
                <a:spcPts val="800"/>
              </a:spcBef>
              <a:spcAft>
                <a:spcPts val="0"/>
              </a:spcAft>
              <a:buNone/>
              <a:defRPr sz="1400"/>
            </a:lvl3pPr>
            <a:lvl4pPr lvl="3" rtl="0">
              <a:spcBef>
                <a:spcPts val="800"/>
              </a:spcBef>
              <a:spcAft>
                <a:spcPts val="0"/>
              </a:spcAft>
              <a:buNone/>
              <a:defRPr sz="1400"/>
            </a:lvl4pPr>
            <a:lvl5pPr lvl="4" rtl="0">
              <a:spcBef>
                <a:spcPts val="800"/>
              </a:spcBef>
              <a:spcAft>
                <a:spcPts val="0"/>
              </a:spcAft>
              <a:buNone/>
              <a:defRPr sz="1400"/>
            </a:lvl5pPr>
            <a:lvl6pPr lvl="5" rtl="0">
              <a:spcBef>
                <a:spcPts val="800"/>
              </a:spcBef>
              <a:spcAft>
                <a:spcPts val="0"/>
              </a:spcAft>
              <a:buNone/>
              <a:defRPr sz="1400"/>
            </a:lvl6pPr>
            <a:lvl7pPr lvl="6" rtl="0">
              <a:spcBef>
                <a:spcPts val="800"/>
              </a:spcBef>
              <a:spcAft>
                <a:spcPts val="0"/>
              </a:spcAft>
              <a:buNone/>
              <a:defRPr sz="1400"/>
            </a:lvl7pPr>
            <a:lvl8pPr lvl="7" rtl="0">
              <a:spcBef>
                <a:spcPts val="800"/>
              </a:spcBef>
              <a:spcAft>
                <a:spcPts val="0"/>
              </a:spcAft>
              <a:buNone/>
              <a:defRPr sz="1400"/>
            </a:lvl8pPr>
            <a:lvl9pPr lvl="8" rtl="0">
              <a:spcBef>
                <a:spcPts val="800"/>
              </a:spcBef>
              <a:spcAft>
                <a:spcPts val="800"/>
              </a:spcAft>
              <a:buNone/>
              <a:defRPr sz="1400"/>
            </a:lvl9pPr>
          </a:lstStyle>
          <a:p>
            <a:endParaRPr/>
          </a:p>
        </p:txBody>
      </p:sp>
      <p:sp>
        <p:nvSpPr>
          <p:cNvPr id="101" name="Google Shape;101;p17"/>
          <p:cNvSpPr/>
          <p:nvPr/>
        </p:nvSpPr>
        <p:spPr>
          <a:xfrm>
            <a:off x="4316525" y="-1025"/>
            <a:ext cx="4827000" cy="514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rot="10800000">
            <a:off x="4316524" y="-3161"/>
            <a:ext cx="4825226" cy="5143686"/>
          </a:xfrm>
          <a:custGeom>
            <a:avLst/>
            <a:gdLst/>
            <a:ahLst/>
            <a:cxnLst/>
            <a:rect l="l" t="t" r="r" b="b"/>
            <a:pathLst>
              <a:path w="25850" h="33581" extrusionOk="0">
                <a:moveTo>
                  <a:pt x="0" y="1"/>
                </a:moveTo>
                <a:lnTo>
                  <a:pt x="12911" y="16818"/>
                </a:lnTo>
                <a:lnTo>
                  <a:pt x="25768" y="33580"/>
                </a:lnTo>
                <a:lnTo>
                  <a:pt x="25849" y="33580"/>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06"/>
        <p:cNvGrpSpPr/>
        <p:nvPr/>
      </p:nvGrpSpPr>
      <p:grpSpPr>
        <a:xfrm>
          <a:off x="0" y="0"/>
          <a:ext cx="0" cy="0"/>
          <a:chOff x="0" y="0"/>
          <a:chExt cx="0" cy="0"/>
        </a:xfrm>
      </p:grpSpPr>
      <p:sp>
        <p:nvSpPr>
          <p:cNvPr id="107" name="Google Shape;107;p19"/>
          <p:cNvSpPr/>
          <p:nvPr/>
        </p:nvSpPr>
        <p:spPr>
          <a:xfrm>
            <a:off x="277" y="2574935"/>
            <a:ext cx="1159982" cy="2573012"/>
          </a:xfrm>
          <a:custGeom>
            <a:avLst/>
            <a:gdLst/>
            <a:ahLst/>
            <a:cxnLst/>
            <a:rect l="l" t="t" r="r" b="b"/>
            <a:pathLst>
              <a:path w="25796" h="33553" extrusionOk="0">
                <a:moveTo>
                  <a:pt x="28" y="0"/>
                </a:moveTo>
                <a:lnTo>
                  <a:pt x="28" y="163"/>
                </a:lnTo>
                <a:lnTo>
                  <a:pt x="1" y="33525"/>
                </a:lnTo>
                <a:lnTo>
                  <a:pt x="245" y="33525"/>
                </a:lnTo>
                <a:lnTo>
                  <a:pt x="25796" y="33552"/>
                </a:lnTo>
                <a:lnTo>
                  <a:pt x="12993" y="16871"/>
                </a:lnTo>
                <a:lnTo>
                  <a:pt x="109" y="54"/>
                </a:lnTo>
                <a:lnTo>
                  <a:pt x="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1491" y="-150"/>
            <a:ext cx="1161196" cy="2575159"/>
          </a:xfrm>
          <a:custGeom>
            <a:avLst/>
            <a:gdLst/>
            <a:ahLst/>
            <a:cxnLst/>
            <a:rect l="l" t="t" r="r" b="b"/>
            <a:pathLst>
              <a:path w="25823" h="33581" extrusionOk="0">
                <a:moveTo>
                  <a:pt x="1" y="1"/>
                </a:moveTo>
                <a:lnTo>
                  <a:pt x="1" y="82"/>
                </a:lnTo>
                <a:lnTo>
                  <a:pt x="1" y="33580"/>
                </a:lnTo>
                <a:lnTo>
                  <a:pt x="25823" y="33580"/>
                </a:lnTo>
                <a:lnTo>
                  <a:pt x="12966" y="16818"/>
                </a:lnTo>
                <a:lnTo>
                  <a:pt x="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3964" y="-150"/>
            <a:ext cx="1162410" cy="2575159"/>
          </a:xfrm>
          <a:custGeom>
            <a:avLst/>
            <a:gdLst/>
            <a:ahLst/>
            <a:cxnLst/>
            <a:rect l="l" t="t" r="r" b="b"/>
            <a:pathLst>
              <a:path w="25850" h="33581" extrusionOk="0">
                <a:moveTo>
                  <a:pt x="0" y="1"/>
                </a:moveTo>
                <a:lnTo>
                  <a:pt x="12911" y="16818"/>
                </a:lnTo>
                <a:lnTo>
                  <a:pt x="25768" y="33580"/>
                </a:lnTo>
                <a:lnTo>
                  <a:pt x="25849" y="33580"/>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3964" y="2574935"/>
            <a:ext cx="1162410" cy="2573012"/>
          </a:xfrm>
          <a:custGeom>
            <a:avLst/>
            <a:gdLst/>
            <a:ahLst/>
            <a:cxnLst/>
            <a:rect l="l" t="t" r="r" b="b"/>
            <a:pathLst>
              <a:path w="25850" h="33553" extrusionOk="0">
                <a:moveTo>
                  <a:pt x="0" y="0"/>
                </a:moveTo>
                <a:lnTo>
                  <a:pt x="27" y="54"/>
                </a:lnTo>
                <a:lnTo>
                  <a:pt x="12911" y="16871"/>
                </a:lnTo>
                <a:lnTo>
                  <a:pt x="25714" y="33552"/>
                </a:lnTo>
                <a:lnTo>
                  <a:pt x="25849" y="33552"/>
                </a:lnTo>
                <a:lnTo>
                  <a:pt x="25849" y="136"/>
                </a:lnTo>
                <a:lnTo>
                  <a:pt x="25849" y="27"/>
                </a:lnTo>
                <a:lnTo>
                  <a:pt x="2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a:spLocks noGrp="1"/>
          </p:cNvSpPr>
          <p:nvPr>
            <p:ph type="subTitle" idx="1"/>
          </p:nvPr>
        </p:nvSpPr>
        <p:spPr>
          <a:xfrm>
            <a:off x="2337875" y="1871600"/>
            <a:ext cx="4236900" cy="1595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400"/>
            </a:lvl1pPr>
            <a:lvl2pPr lvl="1">
              <a:spcBef>
                <a:spcPts val="800"/>
              </a:spcBef>
              <a:spcAft>
                <a:spcPts val="0"/>
              </a:spcAft>
              <a:buNone/>
              <a:defRPr sz="1400"/>
            </a:lvl2pPr>
            <a:lvl3pPr lvl="2">
              <a:spcBef>
                <a:spcPts val="800"/>
              </a:spcBef>
              <a:spcAft>
                <a:spcPts val="0"/>
              </a:spcAft>
              <a:buNone/>
              <a:defRPr sz="1400"/>
            </a:lvl3pPr>
            <a:lvl4pPr lvl="3">
              <a:spcBef>
                <a:spcPts val="800"/>
              </a:spcBef>
              <a:spcAft>
                <a:spcPts val="0"/>
              </a:spcAft>
              <a:buNone/>
              <a:defRPr sz="1400"/>
            </a:lvl4pPr>
            <a:lvl5pPr lvl="4">
              <a:spcBef>
                <a:spcPts val="800"/>
              </a:spcBef>
              <a:spcAft>
                <a:spcPts val="0"/>
              </a:spcAft>
              <a:buNone/>
              <a:defRPr sz="1400"/>
            </a:lvl5pPr>
            <a:lvl6pPr lvl="5">
              <a:spcBef>
                <a:spcPts val="800"/>
              </a:spcBef>
              <a:spcAft>
                <a:spcPts val="0"/>
              </a:spcAft>
              <a:buNone/>
              <a:defRPr sz="1400"/>
            </a:lvl6pPr>
            <a:lvl7pPr lvl="6">
              <a:spcBef>
                <a:spcPts val="800"/>
              </a:spcBef>
              <a:spcAft>
                <a:spcPts val="0"/>
              </a:spcAft>
              <a:buNone/>
              <a:defRPr sz="1400"/>
            </a:lvl7pPr>
            <a:lvl8pPr lvl="7">
              <a:spcBef>
                <a:spcPts val="800"/>
              </a:spcBef>
              <a:spcAft>
                <a:spcPts val="0"/>
              </a:spcAft>
              <a:buNone/>
              <a:defRPr sz="1400"/>
            </a:lvl8pPr>
            <a:lvl9pPr lvl="8">
              <a:spcBef>
                <a:spcPts val="800"/>
              </a:spcBef>
              <a:spcAft>
                <a:spcPts val="800"/>
              </a:spcAft>
              <a:buNone/>
              <a:defRPr sz="1400"/>
            </a:lvl9pPr>
          </a:lstStyle>
          <a:p>
            <a:endParaRPr/>
          </a:p>
        </p:txBody>
      </p:sp>
      <p:sp>
        <p:nvSpPr>
          <p:cNvPr id="112" name="Google Shape;112;p19"/>
          <p:cNvSpPr/>
          <p:nvPr/>
        </p:nvSpPr>
        <p:spPr>
          <a:xfrm rot="10800000">
            <a:off x="7984018" y="-150"/>
            <a:ext cx="1159982" cy="2573012"/>
          </a:xfrm>
          <a:custGeom>
            <a:avLst/>
            <a:gdLst/>
            <a:ahLst/>
            <a:cxnLst/>
            <a:rect l="l" t="t" r="r" b="b"/>
            <a:pathLst>
              <a:path w="25796" h="33553" extrusionOk="0">
                <a:moveTo>
                  <a:pt x="28" y="0"/>
                </a:moveTo>
                <a:lnTo>
                  <a:pt x="28" y="163"/>
                </a:lnTo>
                <a:lnTo>
                  <a:pt x="1" y="33525"/>
                </a:lnTo>
                <a:lnTo>
                  <a:pt x="245" y="33525"/>
                </a:lnTo>
                <a:lnTo>
                  <a:pt x="25796" y="33552"/>
                </a:lnTo>
                <a:lnTo>
                  <a:pt x="12993" y="16871"/>
                </a:lnTo>
                <a:lnTo>
                  <a:pt x="109" y="54"/>
                </a:lnTo>
                <a:lnTo>
                  <a:pt x="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rot="10800000">
            <a:off x="7981589" y="2572788"/>
            <a:ext cx="1161196" cy="2575159"/>
          </a:xfrm>
          <a:custGeom>
            <a:avLst/>
            <a:gdLst/>
            <a:ahLst/>
            <a:cxnLst/>
            <a:rect l="l" t="t" r="r" b="b"/>
            <a:pathLst>
              <a:path w="25823" h="33581" extrusionOk="0">
                <a:moveTo>
                  <a:pt x="1" y="1"/>
                </a:moveTo>
                <a:lnTo>
                  <a:pt x="1" y="82"/>
                </a:lnTo>
                <a:lnTo>
                  <a:pt x="1" y="33580"/>
                </a:lnTo>
                <a:lnTo>
                  <a:pt x="25823" y="33580"/>
                </a:lnTo>
                <a:lnTo>
                  <a:pt x="12966" y="16818"/>
                </a:lnTo>
                <a:lnTo>
                  <a:pt x="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10800000">
            <a:off x="7977902" y="2572788"/>
            <a:ext cx="1162410" cy="2575159"/>
          </a:xfrm>
          <a:custGeom>
            <a:avLst/>
            <a:gdLst/>
            <a:ahLst/>
            <a:cxnLst/>
            <a:rect l="l" t="t" r="r" b="b"/>
            <a:pathLst>
              <a:path w="25850" h="33581" extrusionOk="0">
                <a:moveTo>
                  <a:pt x="0" y="1"/>
                </a:moveTo>
                <a:lnTo>
                  <a:pt x="12911" y="16818"/>
                </a:lnTo>
                <a:lnTo>
                  <a:pt x="25768" y="33580"/>
                </a:lnTo>
                <a:lnTo>
                  <a:pt x="25849" y="33580"/>
                </a:lnTo>
                <a:lnTo>
                  <a:pt x="258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rot="10800000">
            <a:off x="7977902" y="-150"/>
            <a:ext cx="1162410" cy="2573012"/>
          </a:xfrm>
          <a:custGeom>
            <a:avLst/>
            <a:gdLst/>
            <a:ahLst/>
            <a:cxnLst/>
            <a:rect l="l" t="t" r="r" b="b"/>
            <a:pathLst>
              <a:path w="25850" h="33553" extrusionOk="0">
                <a:moveTo>
                  <a:pt x="0" y="0"/>
                </a:moveTo>
                <a:lnTo>
                  <a:pt x="27" y="54"/>
                </a:lnTo>
                <a:lnTo>
                  <a:pt x="12911" y="16871"/>
                </a:lnTo>
                <a:lnTo>
                  <a:pt x="25714" y="33552"/>
                </a:lnTo>
                <a:lnTo>
                  <a:pt x="25849" y="33552"/>
                </a:lnTo>
                <a:lnTo>
                  <a:pt x="25849" y="136"/>
                </a:lnTo>
                <a:lnTo>
                  <a:pt x="25849" y="27"/>
                </a:lnTo>
                <a:lnTo>
                  <a:pt x="25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txBox="1">
            <a:spLocks noGrp="1"/>
          </p:cNvSpPr>
          <p:nvPr>
            <p:ph type="title"/>
          </p:nvPr>
        </p:nvSpPr>
        <p:spPr>
          <a:xfrm>
            <a:off x="2343150" y="3467300"/>
            <a:ext cx="4236900" cy="428700"/>
          </a:xfrm>
          <a:prstGeom prst="rect">
            <a:avLst/>
          </a:prstGeom>
          <a:solidFill>
            <a:schemeClr val="accent3"/>
          </a:solidFill>
        </p:spPr>
        <p:txBody>
          <a:bodyPr spcFirstLastPara="1" wrap="square" lIns="91425" tIns="91425" rIns="91425" bIns="91425" anchor="t" anchorCtr="0">
            <a:noAutofit/>
          </a:bodyPr>
          <a:lstStyle>
            <a:lvl1pPr lvl="0" algn="ctr">
              <a:spcBef>
                <a:spcPts val="0"/>
              </a:spcBef>
              <a:spcAft>
                <a:spcPts val="0"/>
              </a:spcAft>
              <a:buNone/>
              <a:defRPr sz="1400">
                <a:solidFill>
                  <a:schemeClr val="lt1"/>
                </a:solidFill>
              </a:defRPr>
            </a:lvl1pPr>
            <a:lvl2pPr lvl="1" algn="ctr">
              <a:spcBef>
                <a:spcPts val="0"/>
              </a:spcBef>
              <a:spcAft>
                <a:spcPts val="0"/>
              </a:spcAft>
              <a:buNone/>
              <a:defRPr sz="1400">
                <a:solidFill>
                  <a:schemeClr val="lt1"/>
                </a:solidFill>
                <a:latin typeface="Roboto"/>
                <a:ea typeface="Roboto"/>
                <a:cs typeface="Roboto"/>
                <a:sym typeface="Roboto"/>
              </a:defRPr>
            </a:lvl2pPr>
            <a:lvl3pPr lvl="2" algn="ctr">
              <a:spcBef>
                <a:spcPts val="0"/>
              </a:spcBef>
              <a:spcAft>
                <a:spcPts val="0"/>
              </a:spcAft>
              <a:buNone/>
              <a:defRPr sz="1400">
                <a:solidFill>
                  <a:schemeClr val="lt1"/>
                </a:solidFill>
                <a:latin typeface="Roboto"/>
                <a:ea typeface="Roboto"/>
                <a:cs typeface="Roboto"/>
                <a:sym typeface="Roboto"/>
              </a:defRPr>
            </a:lvl3pPr>
            <a:lvl4pPr lvl="3" algn="ctr">
              <a:spcBef>
                <a:spcPts val="0"/>
              </a:spcBef>
              <a:spcAft>
                <a:spcPts val="0"/>
              </a:spcAft>
              <a:buNone/>
              <a:defRPr sz="1400">
                <a:solidFill>
                  <a:schemeClr val="lt1"/>
                </a:solidFill>
                <a:latin typeface="Roboto"/>
                <a:ea typeface="Roboto"/>
                <a:cs typeface="Roboto"/>
                <a:sym typeface="Roboto"/>
              </a:defRPr>
            </a:lvl4pPr>
            <a:lvl5pPr lvl="4" algn="ctr">
              <a:spcBef>
                <a:spcPts val="0"/>
              </a:spcBef>
              <a:spcAft>
                <a:spcPts val="0"/>
              </a:spcAft>
              <a:buNone/>
              <a:defRPr sz="1400">
                <a:solidFill>
                  <a:schemeClr val="lt1"/>
                </a:solidFill>
                <a:latin typeface="Roboto"/>
                <a:ea typeface="Roboto"/>
                <a:cs typeface="Roboto"/>
                <a:sym typeface="Roboto"/>
              </a:defRPr>
            </a:lvl5pPr>
            <a:lvl6pPr lvl="5" algn="ctr">
              <a:spcBef>
                <a:spcPts val="0"/>
              </a:spcBef>
              <a:spcAft>
                <a:spcPts val="0"/>
              </a:spcAft>
              <a:buNone/>
              <a:defRPr sz="1400">
                <a:solidFill>
                  <a:schemeClr val="lt1"/>
                </a:solidFill>
                <a:latin typeface="Roboto"/>
                <a:ea typeface="Roboto"/>
                <a:cs typeface="Roboto"/>
                <a:sym typeface="Roboto"/>
              </a:defRPr>
            </a:lvl6pPr>
            <a:lvl7pPr lvl="6" algn="ctr">
              <a:spcBef>
                <a:spcPts val="0"/>
              </a:spcBef>
              <a:spcAft>
                <a:spcPts val="0"/>
              </a:spcAft>
              <a:buNone/>
              <a:defRPr sz="1400">
                <a:solidFill>
                  <a:schemeClr val="lt1"/>
                </a:solidFill>
                <a:latin typeface="Roboto"/>
                <a:ea typeface="Roboto"/>
                <a:cs typeface="Roboto"/>
                <a:sym typeface="Roboto"/>
              </a:defRPr>
            </a:lvl7pPr>
            <a:lvl8pPr lvl="7" algn="ctr">
              <a:spcBef>
                <a:spcPts val="0"/>
              </a:spcBef>
              <a:spcAft>
                <a:spcPts val="0"/>
              </a:spcAft>
              <a:buNone/>
              <a:defRPr sz="1400">
                <a:solidFill>
                  <a:schemeClr val="lt1"/>
                </a:solidFill>
                <a:latin typeface="Roboto"/>
                <a:ea typeface="Roboto"/>
                <a:cs typeface="Roboto"/>
                <a:sym typeface="Roboto"/>
              </a:defRPr>
            </a:lvl8pPr>
            <a:lvl9pPr lvl="8" algn="ctr">
              <a:spcBef>
                <a:spcPts val="0"/>
              </a:spcBef>
              <a:spcAft>
                <a:spcPts val="0"/>
              </a:spcAft>
              <a:buNone/>
              <a:defRPr sz="14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p:cSld name="CUSTOM_5">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710100" y="445025"/>
            <a:ext cx="4252800" cy="900000"/>
          </a:xfrm>
          <a:prstGeom prst="rect">
            <a:avLst/>
          </a:prstGeom>
        </p:spPr>
        <p:txBody>
          <a:bodyPr spcFirstLastPara="1" wrap="square" lIns="91425" tIns="91425" rIns="91425" bIns="91425" anchor="t" anchorCtr="0">
            <a:noAutofit/>
          </a:bodyPr>
          <a:lstStyle>
            <a:lvl1pPr lvl="0">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grpSp>
        <p:nvGrpSpPr>
          <p:cNvPr id="152" name="Google Shape;152;p22"/>
          <p:cNvGrpSpPr/>
          <p:nvPr/>
        </p:nvGrpSpPr>
        <p:grpSpPr>
          <a:xfrm>
            <a:off x="5566901" y="3975"/>
            <a:ext cx="3576548" cy="5143500"/>
            <a:chOff x="5221056" y="3975"/>
            <a:chExt cx="3922944" cy="5143500"/>
          </a:xfrm>
        </p:grpSpPr>
        <p:sp>
          <p:nvSpPr>
            <p:cNvPr id="153" name="Google Shape;153;p22"/>
            <p:cNvSpPr/>
            <p:nvPr/>
          </p:nvSpPr>
          <p:spPr>
            <a:xfrm>
              <a:off x="7034400" y="3975"/>
              <a:ext cx="2109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flipH="1">
              <a:off x="5221056" y="3975"/>
              <a:ext cx="1820400" cy="5143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2"/>
          <p:cNvSpPr txBox="1"/>
          <p:nvPr/>
        </p:nvSpPr>
        <p:spPr>
          <a:xfrm>
            <a:off x="717200" y="3855800"/>
            <a:ext cx="3897300" cy="56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900">
                <a:solidFill>
                  <a:schemeClr val="accent3"/>
                </a:solidFill>
                <a:latin typeface="Roboto"/>
                <a:ea typeface="Roboto"/>
                <a:cs typeface="Roboto"/>
                <a:sym typeface="Roboto"/>
              </a:rPr>
              <a:t>CREDITS: This presentation template was created by </a:t>
            </a:r>
            <a:r>
              <a:rPr lang="en" sz="900">
                <a:solidFill>
                  <a:schemeClr val="accent3"/>
                </a:solidFill>
                <a:uFill>
                  <a:noFill/>
                </a:uFill>
                <a:latin typeface="Roboto"/>
                <a:ea typeface="Roboto"/>
                <a:cs typeface="Roboto"/>
                <a:sym typeface="Roboto"/>
                <a:hlinkClick r:id="rId2"/>
              </a:rPr>
              <a:t>Slidesgo</a:t>
            </a:r>
            <a:r>
              <a:rPr lang="en" sz="900">
                <a:solidFill>
                  <a:schemeClr val="accent3"/>
                </a:solidFill>
                <a:latin typeface="Roboto"/>
                <a:ea typeface="Roboto"/>
                <a:cs typeface="Roboto"/>
                <a:sym typeface="Roboto"/>
              </a:rPr>
              <a:t>, including icons by </a:t>
            </a:r>
            <a:r>
              <a:rPr lang="en" sz="900">
                <a:solidFill>
                  <a:schemeClr val="accent3"/>
                </a:solidFill>
                <a:uFill>
                  <a:noFill/>
                </a:uFill>
                <a:latin typeface="Roboto"/>
                <a:ea typeface="Roboto"/>
                <a:cs typeface="Roboto"/>
                <a:sym typeface="Roboto"/>
                <a:hlinkClick r:id="rId3"/>
              </a:rPr>
              <a:t>Flaticon</a:t>
            </a:r>
            <a:r>
              <a:rPr lang="en" sz="900">
                <a:solidFill>
                  <a:schemeClr val="accent3"/>
                </a:solidFill>
                <a:latin typeface="Roboto"/>
                <a:ea typeface="Roboto"/>
                <a:cs typeface="Roboto"/>
                <a:sym typeface="Roboto"/>
              </a:rPr>
              <a:t>, and infographics &amp; images by </a:t>
            </a:r>
            <a:r>
              <a:rPr lang="en" sz="900">
                <a:solidFill>
                  <a:schemeClr val="accent3"/>
                </a:solidFill>
                <a:uFill>
                  <a:noFill/>
                </a:uFill>
                <a:latin typeface="Roboto"/>
                <a:ea typeface="Roboto"/>
                <a:cs typeface="Roboto"/>
                <a:sym typeface="Roboto"/>
                <a:hlinkClick r:id="rId4"/>
              </a:rPr>
              <a:t>Freepik</a:t>
            </a:r>
            <a:r>
              <a:rPr lang="en" sz="900">
                <a:solidFill>
                  <a:schemeClr val="accent3"/>
                </a:solidFill>
                <a:latin typeface="Roboto"/>
                <a:ea typeface="Roboto"/>
                <a:cs typeface="Roboto"/>
                <a:sym typeface="Roboto"/>
              </a:rPr>
              <a:t>. </a:t>
            </a:r>
            <a:endParaRPr>
              <a:solidFill>
                <a:schemeClr val="accent3"/>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4572100" y="-24"/>
            <a:ext cx="4571975" cy="5143471"/>
          </a:xfrm>
          <a:custGeom>
            <a:avLst/>
            <a:gdLst/>
            <a:ahLst/>
            <a:cxnLst/>
            <a:rect l="l" t="t" r="r" b="b"/>
            <a:pathLst>
              <a:path w="59700" h="25308" extrusionOk="0">
                <a:moveTo>
                  <a:pt x="59510" y="1"/>
                </a:moveTo>
                <a:lnTo>
                  <a:pt x="0" y="25307"/>
                </a:lnTo>
                <a:lnTo>
                  <a:pt x="59700" y="25307"/>
                </a:lnTo>
                <a:lnTo>
                  <a:pt x="59700" y="109"/>
                </a:lnTo>
                <a:lnTo>
                  <a:pt x="59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25" y="-197"/>
            <a:ext cx="4572052" cy="5143475"/>
          </a:xfrm>
          <a:custGeom>
            <a:avLst/>
            <a:gdLst/>
            <a:ahLst/>
            <a:cxnLst/>
            <a:rect l="l" t="t" r="r" b="b"/>
            <a:pathLst>
              <a:path w="59701" h="33526" extrusionOk="0">
                <a:moveTo>
                  <a:pt x="0" y="1"/>
                </a:moveTo>
                <a:lnTo>
                  <a:pt x="0" y="33526"/>
                </a:lnTo>
                <a:lnTo>
                  <a:pt x="59700" y="33526"/>
                </a:lnTo>
                <a:lnTo>
                  <a:pt x="59700" y="33444"/>
                </a:lnTo>
                <a:lnTo>
                  <a:pt x="597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10100" y="1652150"/>
            <a:ext cx="3143700" cy="102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710100" y="2673951"/>
            <a:ext cx="3143700" cy="150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800"/>
              </a:spcBef>
              <a:spcAft>
                <a:spcPts val="0"/>
              </a:spcAft>
              <a:buNone/>
              <a:defRPr sz="1400"/>
            </a:lvl2pPr>
            <a:lvl3pPr lvl="2" rtl="0">
              <a:spcBef>
                <a:spcPts val="800"/>
              </a:spcBef>
              <a:spcAft>
                <a:spcPts val="0"/>
              </a:spcAft>
              <a:buNone/>
              <a:defRPr sz="1400"/>
            </a:lvl3pPr>
            <a:lvl4pPr lvl="3" rtl="0">
              <a:spcBef>
                <a:spcPts val="800"/>
              </a:spcBef>
              <a:spcAft>
                <a:spcPts val="0"/>
              </a:spcAft>
              <a:buNone/>
              <a:defRPr sz="1400"/>
            </a:lvl4pPr>
            <a:lvl5pPr lvl="4" rtl="0">
              <a:spcBef>
                <a:spcPts val="800"/>
              </a:spcBef>
              <a:spcAft>
                <a:spcPts val="0"/>
              </a:spcAft>
              <a:buNone/>
              <a:defRPr sz="1400"/>
            </a:lvl5pPr>
            <a:lvl6pPr lvl="5" rtl="0">
              <a:spcBef>
                <a:spcPts val="800"/>
              </a:spcBef>
              <a:spcAft>
                <a:spcPts val="0"/>
              </a:spcAft>
              <a:buNone/>
              <a:defRPr sz="1400"/>
            </a:lvl6pPr>
            <a:lvl7pPr lvl="6" rtl="0">
              <a:spcBef>
                <a:spcPts val="800"/>
              </a:spcBef>
              <a:spcAft>
                <a:spcPts val="0"/>
              </a:spcAft>
              <a:buNone/>
              <a:defRPr sz="1400"/>
            </a:lvl7pPr>
            <a:lvl8pPr lvl="7" rtl="0">
              <a:spcBef>
                <a:spcPts val="800"/>
              </a:spcBef>
              <a:spcAft>
                <a:spcPts val="0"/>
              </a:spcAft>
              <a:buNone/>
              <a:defRPr sz="1400"/>
            </a:lvl8pPr>
            <a:lvl9pPr lvl="8" rtl="0">
              <a:spcBef>
                <a:spcPts val="800"/>
              </a:spcBef>
              <a:spcAft>
                <a:spcPts val="800"/>
              </a:spcAft>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25"/>
            <a:ext cx="1590600" cy="22074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00" y="2194875"/>
            <a:ext cx="9144000" cy="294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0" y="2206875"/>
            <a:ext cx="1590600" cy="29484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10100" y="445025"/>
            <a:ext cx="7723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subTitle" idx="1"/>
          </p:nvPr>
        </p:nvSpPr>
        <p:spPr>
          <a:xfrm>
            <a:off x="1439263" y="3006325"/>
            <a:ext cx="2788800" cy="3657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b="1">
                <a:solidFill>
                  <a:schemeClr val="accent5"/>
                </a:solidFill>
                <a:latin typeface="Raleway"/>
                <a:ea typeface="Raleway"/>
                <a:cs typeface="Raleway"/>
                <a:sym typeface="Raleway"/>
              </a:defRPr>
            </a:lvl1pPr>
            <a:lvl2pPr lvl="1" algn="ctr">
              <a:spcBef>
                <a:spcPts val="0"/>
              </a:spcBef>
              <a:spcAft>
                <a:spcPts val="0"/>
              </a:spcAft>
              <a:buNone/>
              <a:defRPr sz="1600" b="1">
                <a:latin typeface="Raleway"/>
                <a:ea typeface="Raleway"/>
                <a:cs typeface="Raleway"/>
                <a:sym typeface="Raleway"/>
              </a:defRPr>
            </a:lvl2pPr>
            <a:lvl3pPr lvl="2" algn="ctr">
              <a:spcBef>
                <a:spcPts val="800"/>
              </a:spcBef>
              <a:spcAft>
                <a:spcPts val="0"/>
              </a:spcAft>
              <a:buNone/>
              <a:defRPr sz="1600" b="1">
                <a:latin typeface="Raleway"/>
                <a:ea typeface="Raleway"/>
                <a:cs typeface="Raleway"/>
                <a:sym typeface="Raleway"/>
              </a:defRPr>
            </a:lvl3pPr>
            <a:lvl4pPr lvl="3" algn="ctr">
              <a:spcBef>
                <a:spcPts val="800"/>
              </a:spcBef>
              <a:spcAft>
                <a:spcPts val="0"/>
              </a:spcAft>
              <a:buNone/>
              <a:defRPr sz="1600" b="1">
                <a:latin typeface="Raleway"/>
                <a:ea typeface="Raleway"/>
                <a:cs typeface="Raleway"/>
                <a:sym typeface="Raleway"/>
              </a:defRPr>
            </a:lvl4pPr>
            <a:lvl5pPr lvl="4" algn="ctr">
              <a:spcBef>
                <a:spcPts val="800"/>
              </a:spcBef>
              <a:spcAft>
                <a:spcPts val="0"/>
              </a:spcAft>
              <a:buNone/>
              <a:defRPr sz="1600" b="1">
                <a:latin typeface="Raleway"/>
                <a:ea typeface="Raleway"/>
                <a:cs typeface="Raleway"/>
                <a:sym typeface="Raleway"/>
              </a:defRPr>
            </a:lvl5pPr>
            <a:lvl6pPr lvl="5" algn="ctr">
              <a:spcBef>
                <a:spcPts val="800"/>
              </a:spcBef>
              <a:spcAft>
                <a:spcPts val="0"/>
              </a:spcAft>
              <a:buNone/>
              <a:defRPr sz="1600" b="1">
                <a:latin typeface="Raleway"/>
                <a:ea typeface="Raleway"/>
                <a:cs typeface="Raleway"/>
                <a:sym typeface="Raleway"/>
              </a:defRPr>
            </a:lvl6pPr>
            <a:lvl7pPr lvl="6" algn="ctr">
              <a:spcBef>
                <a:spcPts val="800"/>
              </a:spcBef>
              <a:spcAft>
                <a:spcPts val="0"/>
              </a:spcAft>
              <a:buNone/>
              <a:defRPr sz="1600" b="1">
                <a:latin typeface="Raleway"/>
                <a:ea typeface="Raleway"/>
                <a:cs typeface="Raleway"/>
                <a:sym typeface="Raleway"/>
              </a:defRPr>
            </a:lvl7pPr>
            <a:lvl8pPr lvl="7" algn="ctr">
              <a:spcBef>
                <a:spcPts val="800"/>
              </a:spcBef>
              <a:spcAft>
                <a:spcPts val="0"/>
              </a:spcAft>
              <a:buNone/>
              <a:defRPr sz="1600" b="1">
                <a:latin typeface="Raleway"/>
                <a:ea typeface="Raleway"/>
                <a:cs typeface="Raleway"/>
                <a:sym typeface="Raleway"/>
              </a:defRPr>
            </a:lvl8pPr>
            <a:lvl9pPr lvl="8" algn="ctr">
              <a:spcBef>
                <a:spcPts val="800"/>
              </a:spcBef>
              <a:spcAft>
                <a:spcPts val="800"/>
              </a:spcAft>
              <a:buNone/>
              <a:defRPr sz="1600" b="1">
                <a:latin typeface="Raleway"/>
                <a:ea typeface="Raleway"/>
                <a:cs typeface="Raleway"/>
                <a:sym typeface="Raleway"/>
              </a:defRPr>
            </a:lvl9pPr>
          </a:lstStyle>
          <a:p>
            <a:endParaRPr/>
          </a:p>
        </p:txBody>
      </p:sp>
      <p:sp>
        <p:nvSpPr>
          <p:cNvPr id="30" name="Google Shape;30;p5"/>
          <p:cNvSpPr txBox="1">
            <a:spLocks noGrp="1"/>
          </p:cNvSpPr>
          <p:nvPr>
            <p:ph type="subTitle" idx="2"/>
          </p:nvPr>
        </p:nvSpPr>
        <p:spPr>
          <a:xfrm>
            <a:off x="1439263" y="3372025"/>
            <a:ext cx="2788800" cy="1035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800"/>
              </a:spcBef>
              <a:spcAft>
                <a:spcPts val="0"/>
              </a:spcAft>
              <a:buNone/>
              <a:defRPr sz="1400"/>
            </a:lvl3pPr>
            <a:lvl4pPr lvl="3" algn="ctr" rtl="0">
              <a:spcBef>
                <a:spcPts val="800"/>
              </a:spcBef>
              <a:spcAft>
                <a:spcPts val="0"/>
              </a:spcAft>
              <a:buNone/>
              <a:defRPr sz="1400"/>
            </a:lvl4pPr>
            <a:lvl5pPr lvl="4" algn="ctr" rtl="0">
              <a:spcBef>
                <a:spcPts val="800"/>
              </a:spcBef>
              <a:spcAft>
                <a:spcPts val="0"/>
              </a:spcAft>
              <a:buNone/>
              <a:defRPr sz="1400"/>
            </a:lvl5pPr>
            <a:lvl6pPr lvl="5" algn="ctr" rtl="0">
              <a:spcBef>
                <a:spcPts val="800"/>
              </a:spcBef>
              <a:spcAft>
                <a:spcPts val="0"/>
              </a:spcAft>
              <a:buNone/>
              <a:defRPr sz="1400"/>
            </a:lvl6pPr>
            <a:lvl7pPr lvl="6" algn="ctr" rtl="0">
              <a:spcBef>
                <a:spcPts val="800"/>
              </a:spcBef>
              <a:spcAft>
                <a:spcPts val="0"/>
              </a:spcAft>
              <a:buNone/>
              <a:defRPr sz="1400"/>
            </a:lvl7pPr>
            <a:lvl8pPr lvl="7" algn="ctr" rtl="0">
              <a:spcBef>
                <a:spcPts val="800"/>
              </a:spcBef>
              <a:spcAft>
                <a:spcPts val="0"/>
              </a:spcAft>
              <a:buNone/>
              <a:defRPr sz="1400"/>
            </a:lvl8pPr>
            <a:lvl9pPr lvl="8" algn="ctr" rtl="0">
              <a:spcBef>
                <a:spcPts val="800"/>
              </a:spcBef>
              <a:spcAft>
                <a:spcPts val="800"/>
              </a:spcAft>
              <a:buNone/>
              <a:defRPr sz="1400"/>
            </a:lvl9pPr>
          </a:lstStyle>
          <a:p>
            <a:endParaRPr/>
          </a:p>
        </p:txBody>
      </p:sp>
      <p:sp>
        <p:nvSpPr>
          <p:cNvPr id="31" name="Google Shape;31;p5"/>
          <p:cNvSpPr txBox="1">
            <a:spLocks noGrp="1"/>
          </p:cNvSpPr>
          <p:nvPr>
            <p:ph type="subTitle" idx="3"/>
          </p:nvPr>
        </p:nvSpPr>
        <p:spPr>
          <a:xfrm>
            <a:off x="4913988" y="3006325"/>
            <a:ext cx="27888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b="1">
                <a:solidFill>
                  <a:schemeClr val="accent5"/>
                </a:solidFill>
                <a:latin typeface="Raleway"/>
                <a:ea typeface="Raleway"/>
                <a:cs typeface="Raleway"/>
                <a:sym typeface="Raleway"/>
              </a:defRPr>
            </a:lvl1pPr>
            <a:lvl2pPr lvl="1" algn="ctr" rtl="0">
              <a:spcBef>
                <a:spcPts val="0"/>
              </a:spcBef>
              <a:spcAft>
                <a:spcPts val="0"/>
              </a:spcAft>
              <a:buNone/>
              <a:defRPr sz="1600" b="1">
                <a:latin typeface="Raleway"/>
                <a:ea typeface="Raleway"/>
                <a:cs typeface="Raleway"/>
                <a:sym typeface="Raleway"/>
              </a:defRPr>
            </a:lvl2pPr>
            <a:lvl3pPr lvl="2" algn="ctr" rtl="0">
              <a:spcBef>
                <a:spcPts val="800"/>
              </a:spcBef>
              <a:spcAft>
                <a:spcPts val="0"/>
              </a:spcAft>
              <a:buNone/>
              <a:defRPr sz="1600" b="1">
                <a:latin typeface="Raleway"/>
                <a:ea typeface="Raleway"/>
                <a:cs typeface="Raleway"/>
                <a:sym typeface="Raleway"/>
              </a:defRPr>
            </a:lvl3pPr>
            <a:lvl4pPr lvl="3" algn="ctr" rtl="0">
              <a:spcBef>
                <a:spcPts val="800"/>
              </a:spcBef>
              <a:spcAft>
                <a:spcPts val="0"/>
              </a:spcAft>
              <a:buNone/>
              <a:defRPr sz="1600" b="1">
                <a:latin typeface="Raleway"/>
                <a:ea typeface="Raleway"/>
                <a:cs typeface="Raleway"/>
                <a:sym typeface="Raleway"/>
              </a:defRPr>
            </a:lvl4pPr>
            <a:lvl5pPr lvl="4" algn="ctr" rtl="0">
              <a:spcBef>
                <a:spcPts val="800"/>
              </a:spcBef>
              <a:spcAft>
                <a:spcPts val="0"/>
              </a:spcAft>
              <a:buNone/>
              <a:defRPr sz="1600" b="1">
                <a:latin typeface="Raleway"/>
                <a:ea typeface="Raleway"/>
                <a:cs typeface="Raleway"/>
                <a:sym typeface="Raleway"/>
              </a:defRPr>
            </a:lvl5pPr>
            <a:lvl6pPr lvl="5" algn="ctr" rtl="0">
              <a:spcBef>
                <a:spcPts val="800"/>
              </a:spcBef>
              <a:spcAft>
                <a:spcPts val="0"/>
              </a:spcAft>
              <a:buNone/>
              <a:defRPr sz="1600" b="1">
                <a:latin typeface="Raleway"/>
                <a:ea typeface="Raleway"/>
                <a:cs typeface="Raleway"/>
                <a:sym typeface="Raleway"/>
              </a:defRPr>
            </a:lvl6pPr>
            <a:lvl7pPr lvl="6" algn="ctr" rtl="0">
              <a:spcBef>
                <a:spcPts val="800"/>
              </a:spcBef>
              <a:spcAft>
                <a:spcPts val="0"/>
              </a:spcAft>
              <a:buNone/>
              <a:defRPr sz="1600" b="1">
                <a:latin typeface="Raleway"/>
                <a:ea typeface="Raleway"/>
                <a:cs typeface="Raleway"/>
                <a:sym typeface="Raleway"/>
              </a:defRPr>
            </a:lvl7pPr>
            <a:lvl8pPr lvl="7" algn="ctr" rtl="0">
              <a:spcBef>
                <a:spcPts val="800"/>
              </a:spcBef>
              <a:spcAft>
                <a:spcPts val="0"/>
              </a:spcAft>
              <a:buNone/>
              <a:defRPr sz="1600" b="1">
                <a:latin typeface="Raleway"/>
                <a:ea typeface="Raleway"/>
                <a:cs typeface="Raleway"/>
                <a:sym typeface="Raleway"/>
              </a:defRPr>
            </a:lvl8pPr>
            <a:lvl9pPr lvl="8" algn="ctr" rtl="0">
              <a:spcBef>
                <a:spcPts val="800"/>
              </a:spcBef>
              <a:spcAft>
                <a:spcPts val="800"/>
              </a:spcAft>
              <a:buNone/>
              <a:defRPr sz="1600" b="1">
                <a:latin typeface="Raleway"/>
                <a:ea typeface="Raleway"/>
                <a:cs typeface="Raleway"/>
                <a:sym typeface="Raleway"/>
              </a:defRPr>
            </a:lvl9pPr>
          </a:lstStyle>
          <a:p>
            <a:endParaRPr/>
          </a:p>
        </p:txBody>
      </p:sp>
      <p:sp>
        <p:nvSpPr>
          <p:cNvPr id="32" name="Google Shape;32;p5"/>
          <p:cNvSpPr txBox="1">
            <a:spLocks noGrp="1"/>
          </p:cNvSpPr>
          <p:nvPr>
            <p:ph type="subTitle" idx="4"/>
          </p:nvPr>
        </p:nvSpPr>
        <p:spPr>
          <a:xfrm>
            <a:off x="4913988" y="3372025"/>
            <a:ext cx="2788800" cy="1035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800"/>
              </a:spcBef>
              <a:spcAft>
                <a:spcPts val="0"/>
              </a:spcAft>
              <a:buNone/>
              <a:defRPr sz="1400"/>
            </a:lvl3pPr>
            <a:lvl4pPr lvl="3" algn="ctr" rtl="0">
              <a:spcBef>
                <a:spcPts val="800"/>
              </a:spcBef>
              <a:spcAft>
                <a:spcPts val="0"/>
              </a:spcAft>
              <a:buNone/>
              <a:defRPr sz="1400"/>
            </a:lvl4pPr>
            <a:lvl5pPr lvl="4" algn="ctr" rtl="0">
              <a:spcBef>
                <a:spcPts val="800"/>
              </a:spcBef>
              <a:spcAft>
                <a:spcPts val="0"/>
              </a:spcAft>
              <a:buNone/>
              <a:defRPr sz="1400"/>
            </a:lvl5pPr>
            <a:lvl6pPr lvl="5" algn="ctr" rtl="0">
              <a:spcBef>
                <a:spcPts val="800"/>
              </a:spcBef>
              <a:spcAft>
                <a:spcPts val="0"/>
              </a:spcAft>
              <a:buNone/>
              <a:defRPr sz="1400"/>
            </a:lvl6pPr>
            <a:lvl7pPr lvl="6" algn="ctr" rtl="0">
              <a:spcBef>
                <a:spcPts val="800"/>
              </a:spcBef>
              <a:spcAft>
                <a:spcPts val="0"/>
              </a:spcAft>
              <a:buNone/>
              <a:defRPr sz="1400"/>
            </a:lvl7pPr>
            <a:lvl8pPr lvl="7" algn="ctr" rtl="0">
              <a:spcBef>
                <a:spcPts val="800"/>
              </a:spcBef>
              <a:spcAft>
                <a:spcPts val="0"/>
              </a:spcAft>
              <a:buNone/>
              <a:defRPr sz="1400"/>
            </a:lvl8pPr>
            <a:lvl9pPr lvl="8" algn="ctr" rtl="0">
              <a:spcBef>
                <a:spcPts val="800"/>
              </a:spcBef>
              <a:spcAft>
                <a:spcPts val="80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p:nvPr/>
        </p:nvSpPr>
        <p:spPr>
          <a:xfrm rot="10800000" flipH="1">
            <a:off x="0" y="0"/>
            <a:ext cx="1129200" cy="112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title"/>
          </p:nvPr>
        </p:nvSpPr>
        <p:spPr>
          <a:xfrm>
            <a:off x="710100" y="445025"/>
            <a:ext cx="7723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10"/>
          <p:cNvSpPr/>
          <p:nvPr/>
        </p:nvSpPr>
        <p:spPr>
          <a:xfrm>
            <a:off x="0" y="0"/>
            <a:ext cx="4762500" cy="51531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txBox="1">
            <a:spLocks noGrp="1"/>
          </p:cNvSpPr>
          <p:nvPr>
            <p:ph type="title"/>
          </p:nvPr>
        </p:nvSpPr>
        <p:spPr>
          <a:xfrm>
            <a:off x="4867800" y="539400"/>
            <a:ext cx="3566100" cy="4064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8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11"/>
          <p:cNvSpPr/>
          <p:nvPr/>
        </p:nvSpPr>
        <p:spPr>
          <a:xfrm>
            <a:off x="0" y="3872400"/>
            <a:ext cx="1275000" cy="12711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rot="10800000">
            <a:off x="8450700" y="-50"/>
            <a:ext cx="693300" cy="691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rot="10800000">
            <a:off x="7757400" y="-50"/>
            <a:ext cx="693300" cy="691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txBox="1">
            <a:spLocks noGrp="1"/>
          </p:cNvSpPr>
          <p:nvPr>
            <p:ph type="title"/>
          </p:nvPr>
        </p:nvSpPr>
        <p:spPr>
          <a:xfrm>
            <a:off x="710100" y="1233175"/>
            <a:ext cx="3156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 name="Google Shape;70;p11"/>
          <p:cNvSpPr txBox="1">
            <a:spLocks noGrp="1"/>
          </p:cNvSpPr>
          <p:nvPr>
            <p:ph type="subTitle" idx="1"/>
          </p:nvPr>
        </p:nvSpPr>
        <p:spPr>
          <a:xfrm>
            <a:off x="710100" y="2803075"/>
            <a:ext cx="3156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 name="Google Shape;71;p11"/>
          <p:cNvSpPr txBox="1">
            <a:spLocks noGrp="1"/>
          </p:cNvSpPr>
          <p:nvPr>
            <p:ph type="body" idx="2"/>
          </p:nvPr>
        </p:nvSpPr>
        <p:spPr>
          <a:xfrm>
            <a:off x="5126700" y="724075"/>
            <a:ext cx="34626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1"/>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
  <p:cSld name="CUSTOM">
    <p:bg>
      <p:bgPr>
        <a:solidFill>
          <a:schemeClr val="accent1"/>
        </a:solidFill>
        <a:effectLst/>
      </p:bgPr>
    </p:bg>
    <p:spTree>
      <p:nvGrpSpPr>
        <p:cNvPr id="1" name="Shape 83"/>
        <p:cNvGrpSpPr/>
        <p:nvPr/>
      </p:nvGrpSpPr>
      <p:grpSpPr>
        <a:xfrm>
          <a:off x="0" y="0"/>
          <a:ext cx="0" cy="0"/>
          <a:chOff x="0" y="0"/>
          <a:chExt cx="0" cy="0"/>
        </a:xfrm>
      </p:grpSpPr>
      <p:sp>
        <p:nvSpPr>
          <p:cNvPr id="84" name="Google Shape;84;p16"/>
          <p:cNvSpPr/>
          <p:nvPr/>
        </p:nvSpPr>
        <p:spPr>
          <a:xfrm>
            <a:off x="-25" y="3323"/>
            <a:ext cx="1626673" cy="1833568"/>
          </a:xfrm>
          <a:custGeom>
            <a:avLst/>
            <a:gdLst/>
            <a:ahLst/>
            <a:cxnLst/>
            <a:rect l="l" t="t" r="r" b="b"/>
            <a:pathLst>
              <a:path w="29783" h="33608" extrusionOk="0">
                <a:moveTo>
                  <a:pt x="28" y="1"/>
                </a:moveTo>
                <a:lnTo>
                  <a:pt x="1" y="33607"/>
                </a:lnTo>
                <a:lnTo>
                  <a:pt x="297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p:nvPr>
        </p:nvSpPr>
        <p:spPr>
          <a:xfrm>
            <a:off x="710100" y="1654950"/>
            <a:ext cx="3143700" cy="1833600"/>
          </a:xfrm>
          <a:prstGeom prst="rect">
            <a:avLst/>
          </a:prstGeom>
        </p:spPr>
        <p:txBody>
          <a:bodyPr spcFirstLastPara="1" wrap="square" lIns="91425" tIns="91425" rIns="91425" bIns="91425" anchor="ctr" anchorCtr="0">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a:endParaRPr/>
          </a:p>
        </p:txBody>
      </p:sp>
      <p:sp>
        <p:nvSpPr>
          <p:cNvPr id="86" name="Google Shape;86;p16"/>
          <p:cNvSpPr txBox="1">
            <a:spLocks noGrp="1"/>
          </p:cNvSpPr>
          <p:nvPr>
            <p:ph type="subTitle" idx="1"/>
          </p:nvPr>
        </p:nvSpPr>
        <p:spPr>
          <a:xfrm>
            <a:off x="5641200" y="909600"/>
            <a:ext cx="2792700" cy="5346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lvl1pPr>
            <a:lvl2pPr lvl="1">
              <a:spcBef>
                <a:spcPts val="800"/>
              </a:spcBef>
              <a:spcAft>
                <a:spcPts val="0"/>
              </a:spcAft>
              <a:buNone/>
              <a:defRPr sz="1400"/>
            </a:lvl2pPr>
            <a:lvl3pPr lvl="2">
              <a:spcBef>
                <a:spcPts val="800"/>
              </a:spcBef>
              <a:spcAft>
                <a:spcPts val="0"/>
              </a:spcAft>
              <a:buNone/>
              <a:defRPr sz="1400"/>
            </a:lvl3pPr>
            <a:lvl4pPr lvl="3">
              <a:spcBef>
                <a:spcPts val="800"/>
              </a:spcBef>
              <a:spcAft>
                <a:spcPts val="0"/>
              </a:spcAft>
              <a:buNone/>
              <a:defRPr sz="1400"/>
            </a:lvl4pPr>
            <a:lvl5pPr lvl="4">
              <a:spcBef>
                <a:spcPts val="800"/>
              </a:spcBef>
              <a:spcAft>
                <a:spcPts val="0"/>
              </a:spcAft>
              <a:buNone/>
              <a:defRPr sz="1400"/>
            </a:lvl5pPr>
            <a:lvl6pPr lvl="5">
              <a:spcBef>
                <a:spcPts val="800"/>
              </a:spcBef>
              <a:spcAft>
                <a:spcPts val="0"/>
              </a:spcAft>
              <a:buNone/>
              <a:defRPr sz="1400"/>
            </a:lvl6pPr>
            <a:lvl7pPr lvl="6">
              <a:spcBef>
                <a:spcPts val="800"/>
              </a:spcBef>
              <a:spcAft>
                <a:spcPts val="0"/>
              </a:spcAft>
              <a:buNone/>
              <a:defRPr sz="1400"/>
            </a:lvl7pPr>
            <a:lvl8pPr lvl="7">
              <a:spcBef>
                <a:spcPts val="800"/>
              </a:spcBef>
              <a:spcAft>
                <a:spcPts val="0"/>
              </a:spcAft>
              <a:buNone/>
              <a:defRPr sz="1400"/>
            </a:lvl8pPr>
            <a:lvl9pPr lvl="8">
              <a:spcBef>
                <a:spcPts val="800"/>
              </a:spcBef>
              <a:spcAft>
                <a:spcPts val="800"/>
              </a:spcAft>
              <a:buNone/>
              <a:defRPr sz="1400"/>
            </a:lvl9pPr>
          </a:lstStyle>
          <a:p>
            <a:endParaRPr/>
          </a:p>
        </p:txBody>
      </p:sp>
      <p:sp>
        <p:nvSpPr>
          <p:cNvPr id="87" name="Google Shape;87;p16"/>
          <p:cNvSpPr txBox="1">
            <a:spLocks noGrp="1"/>
          </p:cNvSpPr>
          <p:nvPr>
            <p:ph type="title" idx="2" hasCustomPrompt="1"/>
          </p:nvPr>
        </p:nvSpPr>
        <p:spPr>
          <a:xfrm>
            <a:off x="4309050" y="728525"/>
            <a:ext cx="876900" cy="6384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88" name="Google Shape;88;p16"/>
          <p:cNvSpPr txBox="1">
            <a:spLocks noGrp="1"/>
          </p:cNvSpPr>
          <p:nvPr>
            <p:ph type="title" idx="3" hasCustomPrompt="1"/>
          </p:nvPr>
        </p:nvSpPr>
        <p:spPr>
          <a:xfrm>
            <a:off x="4309050" y="1744291"/>
            <a:ext cx="876900" cy="6384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89" name="Google Shape;89;p16"/>
          <p:cNvSpPr txBox="1">
            <a:spLocks noGrp="1"/>
          </p:cNvSpPr>
          <p:nvPr>
            <p:ph type="title" idx="4" hasCustomPrompt="1"/>
          </p:nvPr>
        </p:nvSpPr>
        <p:spPr>
          <a:xfrm>
            <a:off x="4309050" y="2760037"/>
            <a:ext cx="876900" cy="638400"/>
          </a:xfrm>
          <a:prstGeom prst="rect">
            <a:avLst/>
          </a:prstGeom>
        </p:spPr>
        <p:txBody>
          <a:bodyPr spcFirstLastPara="1" wrap="square" lIns="0" tIns="91425" rIns="0" bIns="91425" anchor="ctr"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90" name="Google Shape;90;p16"/>
          <p:cNvSpPr txBox="1">
            <a:spLocks noGrp="1"/>
          </p:cNvSpPr>
          <p:nvPr>
            <p:ph type="title" idx="5" hasCustomPrompt="1"/>
          </p:nvPr>
        </p:nvSpPr>
        <p:spPr>
          <a:xfrm>
            <a:off x="4309050" y="3776587"/>
            <a:ext cx="876900" cy="638400"/>
          </a:xfrm>
          <a:prstGeom prst="rect">
            <a:avLst/>
          </a:prstGeom>
        </p:spPr>
        <p:txBody>
          <a:bodyPr spcFirstLastPara="1" wrap="square" lIns="0" tIns="91425" rIns="0"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1" name="Google Shape;91;p16"/>
          <p:cNvSpPr txBox="1">
            <a:spLocks noGrp="1"/>
          </p:cNvSpPr>
          <p:nvPr>
            <p:ph type="subTitle" idx="6"/>
          </p:nvPr>
        </p:nvSpPr>
        <p:spPr>
          <a:xfrm>
            <a:off x="5641200" y="539400"/>
            <a:ext cx="2792700" cy="370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chemeClr val="accent5"/>
                </a:solidFill>
                <a:latin typeface="Raleway"/>
                <a:ea typeface="Raleway"/>
                <a:cs typeface="Raleway"/>
                <a:sym typeface="Raleway"/>
              </a:defRPr>
            </a:lvl1pPr>
            <a:lvl2pPr lvl="1" rtl="0">
              <a:spcBef>
                <a:spcPts val="800"/>
              </a:spcBef>
              <a:spcAft>
                <a:spcPts val="0"/>
              </a:spcAft>
              <a:buNone/>
              <a:defRPr sz="1600" b="1">
                <a:solidFill>
                  <a:schemeClr val="accent5"/>
                </a:solidFill>
                <a:latin typeface="Raleway"/>
                <a:ea typeface="Raleway"/>
                <a:cs typeface="Raleway"/>
                <a:sym typeface="Raleway"/>
              </a:defRPr>
            </a:lvl2pPr>
            <a:lvl3pPr lvl="2" rtl="0">
              <a:spcBef>
                <a:spcPts val="800"/>
              </a:spcBef>
              <a:spcAft>
                <a:spcPts val="0"/>
              </a:spcAft>
              <a:buNone/>
              <a:defRPr sz="1600" b="1">
                <a:solidFill>
                  <a:schemeClr val="accent5"/>
                </a:solidFill>
                <a:latin typeface="Raleway"/>
                <a:ea typeface="Raleway"/>
                <a:cs typeface="Raleway"/>
                <a:sym typeface="Raleway"/>
              </a:defRPr>
            </a:lvl3pPr>
            <a:lvl4pPr lvl="3" rtl="0">
              <a:spcBef>
                <a:spcPts val="800"/>
              </a:spcBef>
              <a:spcAft>
                <a:spcPts val="0"/>
              </a:spcAft>
              <a:buNone/>
              <a:defRPr sz="1600" b="1">
                <a:solidFill>
                  <a:schemeClr val="accent5"/>
                </a:solidFill>
                <a:latin typeface="Raleway"/>
                <a:ea typeface="Raleway"/>
                <a:cs typeface="Raleway"/>
                <a:sym typeface="Raleway"/>
              </a:defRPr>
            </a:lvl4pPr>
            <a:lvl5pPr lvl="4" rtl="0">
              <a:spcBef>
                <a:spcPts val="800"/>
              </a:spcBef>
              <a:spcAft>
                <a:spcPts val="0"/>
              </a:spcAft>
              <a:buNone/>
              <a:defRPr sz="1600" b="1">
                <a:solidFill>
                  <a:schemeClr val="accent5"/>
                </a:solidFill>
                <a:latin typeface="Raleway"/>
                <a:ea typeface="Raleway"/>
                <a:cs typeface="Raleway"/>
                <a:sym typeface="Raleway"/>
              </a:defRPr>
            </a:lvl5pPr>
            <a:lvl6pPr lvl="5" rtl="0">
              <a:spcBef>
                <a:spcPts val="800"/>
              </a:spcBef>
              <a:spcAft>
                <a:spcPts val="0"/>
              </a:spcAft>
              <a:buNone/>
              <a:defRPr sz="1600" b="1">
                <a:solidFill>
                  <a:schemeClr val="accent5"/>
                </a:solidFill>
                <a:latin typeface="Raleway"/>
                <a:ea typeface="Raleway"/>
                <a:cs typeface="Raleway"/>
                <a:sym typeface="Raleway"/>
              </a:defRPr>
            </a:lvl6pPr>
            <a:lvl7pPr lvl="6" rtl="0">
              <a:spcBef>
                <a:spcPts val="800"/>
              </a:spcBef>
              <a:spcAft>
                <a:spcPts val="0"/>
              </a:spcAft>
              <a:buNone/>
              <a:defRPr sz="1600" b="1">
                <a:solidFill>
                  <a:schemeClr val="accent5"/>
                </a:solidFill>
                <a:latin typeface="Raleway"/>
                <a:ea typeface="Raleway"/>
                <a:cs typeface="Raleway"/>
                <a:sym typeface="Raleway"/>
              </a:defRPr>
            </a:lvl7pPr>
            <a:lvl8pPr lvl="7" rtl="0">
              <a:spcBef>
                <a:spcPts val="800"/>
              </a:spcBef>
              <a:spcAft>
                <a:spcPts val="0"/>
              </a:spcAft>
              <a:buNone/>
              <a:defRPr sz="1600" b="1">
                <a:solidFill>
                  <a:schemeClr val="accent5"/>
                </a:solidFill>
                <a:latin typeface="Raleway"/>
                <a:ea typeface="Raleway"/>
                <a:cs typeface="Raleway"/>
                <a:sym typeface="Raleway"/>
              </a:defRPr>
            </a:lvl8pPr>
            <a:lvl9pPr lvl="8" rtl="0">
              <a:spcBef>
                <a:spcPts val="800"/>
              </a:spcBef>
              <a:spcAft>
                <a:spcPts val="800"/>
              </a:spcAft>
              <a:buNone/>
              <a:defRPr sz="1600" b="1">
                <a:solidFill>
                  <a:schemeClr val="accent5"/>
                </a:solidFill>
                <a:latin typeface="Raleway"/>
                <a:ea typeface="Raleway"/>
                <a:cs typeface="Raleway"/>
                <a:sym typeface="Raleway"/>
              </a:defRPr>
            </a:lvl9pPr>
          </a:lstStyle>
          <a:p>
            <a:endParaRPr/>
          </a:p>
        </p:txBody>
      </p:sp>
      <p:sp>
        <p:nvSpPr>
          <p:cNvPr id="92" name="Google Shape;92;p16"/>
          <p:cNvSpPr txBox="1">
            <a:spLocks noGrp="1"/>
          </p:cNvSpPr>
          <p:nvPr>
            <p:ph type="subTitle" idx="7"/>
          </p:nvPr>
        </p:nvSpPr>
        <p:spPr>
          <a:xfrm>
            <a:off x="5641200" y="1926250"/>
            <a:ext cx="2792700" cy="53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800"/>
              </a:spcBef>
              <a:spcAft>
                <a:spcPts val="0"/>
              </a:spcAft>
              <a:buNone/>
              <a:defRPr sz="1400"/>
            </a:lvl2pPr>
            <a:lvl3pPr lvl="2" rtl="0">
              <a:spcBef>
                <a:spcPts val="800"/>
              </a:spcBef>
              <a:spcAft>
                <a:spcPts val="0"/>
              </a:spcAft>
              <a:buNone/>
              <a:defRPr sz="1400"/>
            </a:lvl3pPr>
            <a:lvl4pPr lvl="3" rtl="0">
              <a:spcBef>
                <a:spcPts val="800"/>
              </a:spcBef>
              <a:spcAft>
                <a:spcPts val="0"/>
              </a:spcAft>
              <a:buNone/>
              <a:defRPr sz="1400"/>
            </a:lvl4pPr>
            <a:lvl5pPr lvl="4" rtl="0">
              <a:spcBef>
                <a:spcPts val="800"/>
              </a:spcBef>
              <a:spcAft>
                <a:spcPts val="0"/>
              </a:spcAft>
              <a:buNone/>
              <a:defRPr sz="1400"/>
            </a:lvl5pPr>
            <a:lvl6pPr lvl="5" rtl="0">
              <a:spcBef>
                <a:spcPts val="800"/>
              </a:spcBef>
              <a:spcAft>
                <a:spcPts val="0"/>
              </a:spcAft>
              <a:buNone/>
              <a:defRPr sz="1400"/>
            </a:lvl6pPr>
            <a:lvl7pPr lvl="6" rtl="0">
              <a:spcBef>
                <a:spcPts val="800"/>
              </a:spcBef>
              <a:spcAft>
                <a:spcPts val="0"/>
              </a:spcAft>
              <a:buNone/>
              <a:defRPr sz="1400"/>
            </a:lvl7pPr>
            <a:lvl8pPr lvl="7" rtl="0">
              <a:spcBef>
                <a:spcPts val="800"/>
              </a:spcBef>
              <a:spcAft>
                <a:spcPts val="0"/>
              </a:spcAft>
              <a:buNone/>
              <a:defRPr sz="1400"/>
            </a:lvl8pPr>
            <a:lvl9pPr lvl="8" rtl="0">
              <a:spcBef>
                <a:spcPts val="800"/>
              </a:spcBef>
              <a:spcAft>
                <a:spcPts val="800"/>
              </a:spcAft>
              <a:buNone/>
              <a:defRPr sz="1400"/>
            </a:lvl9pPr>
          </a:lstStyle>
          <a:p>
            <a:endParaRPr/>
          </a:p>
        </p:txBody>
      </p:sp>
      <p:sp>
        <p:nvSpPr>
          <p:cNvPr id="93" name="Google Shape;93;p16"/>
          <p:cNvSpPr txBox="1">
            <a:spLocks noGrp="1"/>
          </p:cNvSpPr>
          <p:nvPr>
            <p:ph type="subTitle" idx="8"/>
          </p:nvPr>
        </p:nvSpPr>
        <p:spPr>
          <a:xfrm>
            <a:off x="5641200" y="1556050"/>
            <a:ext cx="2792700" cy="370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chemeClr val="accent5"/>
                </a:solidFill>
                <a:latin typeface="Raleway"/>
                <a:ea typeface="Raleway"/>
                <a:cs typeface="Raleway"/>
                <a:sym typeface="Raleway"/>
              </a:defRPr>
            </a:lvl1pPr>
            <a:lvl2pPr lvl="1" rtl="0">
              <a:spcBef>
                <a:spcPts val="800"/>
              </a:spcBef>
              <a:spcAft>
                <a:spcPts val="0"/>
              </a:spcAft>
              <a:buNone/>
              <a:defRPr sz="1600" b="1">
                <a:solidFill>
                  <a:schemeClr val="accent5"/>
                </a:solidFill>
                <a:latin typeface="Raleway"/>
                <a:ea typeface="Raleway"/>
                <a:cs typeface="Raleway"/>
                <a:sym typeface="Raleway"/>
              </a:defRPr>
            </a:lvl2pPr>
            <a:lvl3pPr lvl="2" rtl="0">
              <a:spcBef>
                <a:spcPts val="800"/>
              </a:spcBef>
              <a:spcAft>
                <a:spcPts val="0"/>
              </a:spcAft>
              <a:buNone/>
              <a:defRPr sz="1600" b="1">
                <a:solidFill>
                  <a:schemeClr val="accent5"/>
                </a:solidFill>
                <a:latin typeface="Raleway"/>
                <a:ea typeface="Raleway"/>
                <a:cs typeface="Raleway"/>
                <a:sym typeface="Raleway"/>
              </a:defRPr>
            </a:lvl3pPr>
            <a:lvl4pPr lvl="3" rtl="0">
              <a:spcBef>
                <a:spcPts val="800"/>
              </a:spcBef>
              <a:spcAft>
                <a:spcPts val="0"/>
              </a:spcAft>
              <a:buNone/>
              <a:defRPr sz="1600" b="1">
                <a:solidFill>
                  <a:schemeClr val="accent5"/>
                </a:solidFill>
                <a:latin typeface="Raleway"/>
                <a:ea typeface="Raleway"/>
                <a:cs typeface="Raleway"/>
                <a:sym typeface="Raleway"/>
              </a:defRPr>
            </a:lvl4pPr>
            <a:lvl5pPr lvl="4" rtl="0">
              <a:spcBef>
                <a:spcPts val="800"/>
              </a:spcBef>
              <a:spcAft>
                <a:spcPts val="0"/>
              </a:spcAft>
              <a:buNone/>
              <a:defRPr sz="1600" b="1">
                <a:solidFill>
                  <a:schemeClr val="accent5"/>
                </a:solidFill>
                <a:latin typeface="Raleway"/>
                <a:ea typeface="Raleway"/>
                <a:cs typeface="Raleway"/>
                <a:sym typeface="Raleway"/>
              </a:defRPr>
            </a:lvl5pPr>
            <a:lvl6pPr lvl="5" rtl="0">
              <a:spcBef>
                <a:spcPts val="800"/>
              </a:spcBef>
              <a:spcAft>
                <a:spcPts val="0"/>
              </a:spcAft>
              <a:buNone/>
              <a:defRPr sz="1600" b="1">
                <a:solidFill>
                  <a:schemeClr val="accent5"/>
                </a:solidFill>
                <a:latin typeface="Raleway"/>
                <a:ea typeface="Raleway"/>
                <a:cs typeface="Raleway"/>
                <a:sym typeface="Raleway"/>
              </a:defRPr>
            </a:lvl6pPr>
            <a:lvl7pPr lvl="6" rtl="0">
              <a:spcBef>
                <a:spcPts val="800"/>
              </a:spcBef>
              <a:spcAft>
                <a:spcPts val="0"/>
              </a:spcAft>
              <a:buNone/>
              <a:defRPr sz="1600" b="1">
                <a:solidFill>
                  <a:schemeClr val="accent5"/>
                </a:solidFill>
                <a:latin typeface="Raleway"/>
                <a:ea typeface="Raleway"/>
                <a:cs typeface="Raleway"/>
                <a:sym typeface="Raleway"/>
              </a:defRPr>
            </a:lvl7pPr>
            <a:lvl8pPr lvl="7" rtl="0">
              <a:spcBef>
                <a:spcPts val="800"/>
              </a:spcBef>
              <a:spcAft>
                <a:spcPts val="0"/>
              </a:spcAft>
              <a:buNone/>
              <a:defRPr sz="1600" b="1">
                <a:solidFill>
                  <a:schemeClr val="accent5"/>
                </a:solidFill>
                <a:latin typeface="Raleway"/>
                <a:ea typeface="Raleway"/>
                <a:cs typeface="Raleway"/>
                <a:sym typeface="Raleway"/>
              </a:defRPr>
            </a:lvl8pPr>
            <a:lvl9pPr lvl="8" rtl="0">
              <a:spcBef>
                <a:spcPts val="800"/>
              </a:spcBef>
              <a:spcAft>
                <a:spcPts val="800"/>
              </a:spcAft>
              <a:buNone/>
              <a:defRPr sz="1600" b="1">
                <a:solidFill>
                  <a:schemeClr val="accent5"/>
                </a:solidFill>
                <a:latin typeface="Raleway"/>
                <a:ea typeface="Raleway"/>
                <a:cs typeface="Raleway"/>
                <a:sym typeface="Raleway"/>
              </a:defRPr>
            </a:lvl9pPr>
          </a:lstStyle>
          <a:p>
            <a:endParaRPr/>
          </a:p>
        </p:txBody>
      </p:sp>
      <p:sp>
        <p:nvSpPr>
          <p:cNvPr id="94" name="Google Shape;94;p16"/>
          <p:cNvSpPr txBox="1">
            <a:spLocks noGrp="1"/>
          </p:cNvSpPr>
          <p:nvPr>
            <p:ph type="subTitle" idx="9"/>
          </p:nvPr>
        </p:nvSpPr>
        <p:spPr>
          <a:xfrm>
            <a:off x="5641200" y="2941125"/>
            <a:ext cx="2792700" cy="53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800"/>
              </a:spcBef>
              <a:spcAft>
                <a:spcPts val="0"/>
              </a:spcAft>
              <a:buNone/>
              <a:defRPr sz="1400"/>
            </a:lvl2pPr>
            <a:lvl3pPr lvl="2" rtl="0">
              <a:spcBef>
                <a:spcPts val="800"/>
              </a:spcBef>
              <a:spcAft>
                <a:spcPts val="0"/>
              </a:spcAft>
              <a:buNone/>
              <a:defRPr sz="1400"/>
            </a:lvl3pPr>
            <a:lvl4pPr lvl="3" rtl="0">
              <a:spcBef>
                <a:spcPts val="800"/>
              </a:spcBef>
              <a:spcAft>
                <a:spcPts val="0"/>
              </a:spcAft>
              <a:buNone/>
              <a:defRPr sz="1400"/>
            </a:lvl4pPr>
            <a:lvl5pPr lvl="4" rtl="0">
              <a:spcBef>
                <a:spcPts val="800"/>
              </a:spcBef>
              <a:spcAft>
                <a:spcPts val="0"/>
              </a:spcAft>
              <a:buNone/>
              <a:defRPr sz="1400"/>
            </a:lvl5pPr>
            <a:lvl6pPr lvl="5" rtl="0">
              <a:spcBef>
                <a:spcPts val="800"/>
              </a:spcBef>
              <a:spcAft>
                <a:spcPts val="0"/>
              </a:spcAft>
              <a:buNone/>
              <a:defRPr sz="1400"/>
            </a:lvl6pPr>
            <a:lvl7pPr lvl="6" rtl="0">
              <a:spcBef>
                <a:spcPts val="800"/>
              </a:spcBef>
              <a:spcAft>
                <a:spcPts val="0"/>
              </a:spcAft>
              <a:buNone/>
              <a:defRPr sz="1400"/>
            </a:lvl7pPr>
            <a:lvl8pPr lvl="7" rtl="0">
              <a:spcBef>
                <a:spcPts val="800"/>
              </a:spcBef>
              <a:spcAft>
                <a:spcPts val="0"/>
              </a:spcAft>
              <a:buNone/>
              <a:defRPr sz="1400"/>
            </a:lvl8pPr>
            <a:lvl9pPr lvl="8" rtl="0">
              <a:spcBef>
                <a:spcPts val="800"/>
              </a:spcBef>
              <a:spcAft>
                <a:spcPts val="800"/>
              </a:spcAft>
              <a:buNone/>
              <a:defRPr sz="1400"/>
            </a:lvl9pPr>
          </a:lstStyle>
          <a:p>
            <a:endParaRPr/>
          </a:p>
        </p:txBody>
      </p:sp>
      <p:sp>
        <p:nvSpPr>
          <p:cNvPr id="95" name="Google Shape;95;p16"/>
          <p:cNvSpPr txBox="1">
            <a:spLocks noGrp="1"/>
          </p:cNvSpPr>
          <p:nvPr>
            <p:ph type="subTitle" idx="13"/>
          </p:nvPr>
        </p:nvSpPr>
        <p:spPr>
          <a:xfrm>
            <a:off x="5641200" y="2570925"/>
            <a:ext cx="2792700" cy="370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chemeClr val="accent5"/>
                </a:solidFill>
                <a:latin typeface="Raleway"/>
                <a:ea typeface="Raleway"/>
                <a:cs typeface="Raleway"/>
                <a:sym typeface="Raleway"/>
              </a:defRPr>
            </a:lvl1pPr>
            <a:lvl2pPr lvl="1" rtl="0">
              <a:spcBef>
                <a:spcPts val="800"/>
              </a:spcBef>
              <a:spcAft>
                <a:spcPts val="0"/>
              </a:spcAft>
              <a:buNone/>
              <a:defRPr sz="1600" b="1">
                <a:solidFill>
                  <a:schemeClr val="accent5"/>
                </a:solidFill>
                <a:latin typeface="Raleway"/>
                <a:ea typeface="Raleway"/>
                <a:cs typeface="Raleway"/>
                <a:sym typeface="Raleway"/>
              </a:defRPr>
            </a:lvl2pPr>
            <a:lvl3pPr lvl="2" rtl="0">
              <a:spcBef>
                <a:spcPts val="800"/>
              </a:spcBef>
              <a:spcAft>
                <a:spcPts val="0"/>
              </a:spcAft>
              <a:buNone/>
              <a:defRPr sz="1600" b="1">
                <a:solidFill>
                  <a:schemeClr val="accent5"/>
                </a:solidFill>
                <a:latin typeface="Raleway"/>
                <a:ea typeface="Raleway"/>
                <a:cs typeface="Raleway"/>
                <a:sym typeface="Raleway"/>
              </a:defRPr>
            </a:lvl3pPr>
            <a:lvl4pPr lvl="3" rtl="0">
              <a:spcBef>
                <a:spcPts val="800"/>
              </a:spcBef>
              <a:spcAft>
                <a:spcPts val="0"/>
              </a:spcAft>
              <a:buNone/>
              <a:defRPr sz="1600" b="1">
                <a:solidFill>
                  <a:schemeClr val="accent5"/>
                </a:solidFill>
                <a:latin typeface="Raleway"/>
                <a:ea typeface="Raleway"/>
                <a:cs typeface="Raleway"/>
                <a:sym typeface="Raleway"/>
              </a:defRPr>
            </a:lvl4pPr>
            <a:lvl5pPr lvl="4" rtl="0">
              <a:spcBef>
                <a:spcPts val="800"/>
              </a:spcBef>
              <a:spcAft>
                <a:spcPts val="0"/>
              </a:spcAft>
              <a:buNone/>
              <a:defRPr sz="1600" b="1">
                <a:solidFill>
                  <a:schemeClr val="accent5"/>
                </a:solidFill>
                <a:latin typeface="Raleway"/>
                <a:ea typeface="Raleway"/>
                <a:cs typeface="Raleway"/>
                <a:sym typeface="Raleway"/>
              </a:defRPr>
            </a:lvl5pPr>
            <a:lvl6pPr lvl="5" rtl="0">
              <a:spcBef>
                <a:spcPts val="800"/>
              </a:spcBef>
              <a:spcAft>
                <a:spcPts val="0"/>
              </a:spcAft>
              <a:buNone/>
              <a:defRPr sz="1600" b="1">
                <a:solidFill>
                  <a:schemeClr val="accent5"/>
                </a:solidFill>
                <a:latin typeface="Raleway"/>
                <a:ea typeface="Raleway"/>
                <a:cs typeface="Raleway"/>
                <a:sym typeface="Raleway"/>
              </a:defRPr>
            </a:lvl6pPr>
            <a:lvl7pPr lvl="6" rtl="0">
              <a:spcBef>
                <a:spcPts val="800"/>
              </a:spcBef>
              <a:spcAft>
                <a:spcPts val="0"/>
              </a:spcAft>
              <a:buNone/>
              <a:defRPr sz="1600" b="1">
                <a:solidFill>
                  <a:schemeClr val="accent5"/>
                </a:solidFill>
                <a:latin typeface="Raleway"/>
                <a:ea typeface="Raleway"/>
                <a:cs typeface="Raleway"/>
                <a:sym typeface="Raleway"/>
              </a:defRPr>
            </a:lvl7pPr>
            <a:lvl8pPr lvl="7" rtl="0">
              <a:spcBef>
                <a:spcPts val="800"/>
              </a:spcBef>
              <a:spcAft>
                <a:spcPts val="0"/>
              </a:spcAft>
              <a:buNone/>
              <a:defRPr sz="1600" b="1">
                <a:solidFill>
                  <a:schemeClr val="accent5"/>
                </a:solidFill>
                <a:latin typeface="Raleway"/>
                <a:ea typeface="Raleway"/>
                <a:cs typeface="Raleway"/>
                <a:sym typeface="Raleway"/>
              </a:defRPr>
            </a:lvl8pPr>
            <a:lvl9pPr lvl="8" rtl="0">
              <a:spcBef>
                <a:spcPts val="800"/>
              </a:spcBef>
              <a:spcAft>
                <a:spcPts val="800"/>
              </a:spcAft>
              <a:buNone/>
              <a:defRPr sz="1600" b="1">
                <a:solidFill>
                  <a:schemeClr val="accent5"/>
                </a:solidFill>
                <a:latin typeface="Raleway"/>
                <a:ea typeface="Raleway"/>
                <a:cs typeface="Raleway"/>
                <a:sym typeface="Raleway"/>
              </a:defRPr>
            </a:lvl9pPr>
          </a:lstStyle>
          <a:p>
            <a:endParaRPr/>
          </a:p>
        </p:txBody>
      </p:sp>
      <p:sp>
        <p:nvSpPr>
          <p:cNvPr id="96" name="Google Shape;96;p16"/>
          <p:cNvSpPr txBox="1">
            <a:spLocks noGrp="1"/>
          </p:cNvSpPr>
          <p:nvPr>
            <p:ph type="subTitle" idx="14"/>
          </p:nvPr>
        </p:nvSpPr>
        <p:spPr>
          <a:xfrm>
            <a:off x="5641200" y="3956000"/>
            <a:ext cx="2792700" cy="53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800"/>
              </a:spcBef>
              <a:spcAft>
                <a:spcPts val="0"/>
              </a:spcAft>
              <a:buNone/>
              <a:defRPr sz="1400"/>
            </a:lvl2pPr>
            <a:lvl3pPr lvl="2" rtl="0">
              <a:spcBef>
                <a:spcPts val="800"/>
              </a:spcBef>
              <a:spcAft>
                <a:spcPts val="0"/>
              </a:spcAft>
              <a:buNone/>
              <a:defRPr sz="1400"/>
            </a:lvl3pPr>
            <a:lvl4pPr lvl="3" rtl="0">
              <a:spcBef>
                <a:spcPts val="800"/>
              </a:spcBef>
              <a:spcAft>
                <a:spcPts val="0"/>
              </a:spcAft>
              <a:buNone/>
              <a:defRPr sz="1400"/>
            </a:lvl4pPr>
            <a:lvl5pPr lvl="4" rtl="0">
              <a:spcBef>
                <a:spcPts val="800"/>
              </a:spcBef>
              <a:spcAft>
                <a:spcPts val="0"/>
              </a:spcAft>
              <a:buNone/>
              <a:defRPr sz="1400"/>
            </a:lvl5pPr>
            <a:lvl6pPr lvl="5" rtl="0">
              <a:spcBef>
                <a:spcPts val="800"/>
              </a:spcBef>
              <a:spcAft>
                <a:spcPts val="0"/>
              </a:spcAft>
              <a:buNone/>
              <a:defRPr sz="1400"/>
            </a:lvl6pPr>
            <a:lvl7pPr lvl="6" rtl="0">
              <a:spcBef>
                <a:spcPts val="800"/>
              </a:spcBef>
              <a:spcAft>
                <a:spcPts val="0"/>
              </a:spcAft>
              <a:buNone/>
              <a:defRPr sz="1400"/>
            </a:lvl7pPr>
            <a:lvl8pPr lvl="7" rtl="0">
              <a:spcBef>
                <a:spcPts val="800"/>
              </a:spcBef>
              <a:spcAft>
                <a:spcPts val="0"/>
              </a:spcAft>
              <a:buNone/>
              <a:defRPr sz="1400"/>
            </a:lvl8pPr>
            <a:lvl9pPr lvl="8" rtl="0">
              <a:spcBef>
                <a:spcPts val="800"/>
              </a:spcBef>
              <a:spcAft>
                <a:spcPts val="800"/>
              </a:spcAft>
              <a:buNone/>
              <a:defRPr sz="1400"/>
            </a:lvl9pPr>
          </a:lstStyle>
          <a:p>
            <a:endParaRPr/>
          </a:p>
        </p:txBody>
      </p:sp>
      <p:sp>
        <p:nvSpPr>
          <p:cNvPr id="97" name="Google Shape;97;p16"/>
          <p:cNvSpPr txBox="1">
            <a:spLocks noGrp="1"/>
          </p:cNvSpPr>
          <p:nvPr>
            <p:ph type="subTitle" idx="15"/>
          </p:nvPr>
        </p:nvSpPr>
        <p:spPr>
          <a:xfrm>
            <a:off x="5641200" y="3585800"/>
            <a:ext cx="2792700" cy="370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b="1">
                <a:solidFill>
                  <a:schemeClr val="accent5"/>
                </a:solidFill>
                <a:latin typeface="Raleway"/>
                <a:ea typeface="Raleway"/>
                <a:cs typeface="Raleway"/>
                <a:sym typeface="Raleway"/>
              </a:defRPr>
            </a:lvl1pPr>
            <a:lvl2pPr lvl="1" rtl="0">
              <a:spcBef>
                <a:spcPts val="800"/>
              </a:spcBef>
              <a:spcAft>
                <a:spcPts val="0"/>
              </a:spcAft>
              <a:buNone/>
              <a:defRPr sz="1600" b="1">
                <a:solidFill>
                  <a:schemeClr val="accent5"/>
                </a:solidFill>
                <a:latin typeface="Raleway"/>
                <a:ea typeface="Raleway"/>
                <a:cs typeface="Raleway"/>
                <a:sym typeface="Raleway"/>
              </a:defRPr>
            </a:lvl2pPr>
            <a:lvl3pPr lvl="2" rtl="0">
              <a:spcBef>
                <a:spcPts val="800"/>
              </a:spcBef>
              <a:spcAft>
                <a:spcPts val="0"/>
              </a:spcAft>
              <a:buNone/>
              <a:defRPr sz="1600" b="1">
                <a:solidFill>
                  <a:schemeClr val="accent5"/>
                </a:solidFill>
                <a:latin typeface="Raleway"/>
                <a:ea typeface="Raleway"/>
                <a:cs typeface="Raleway"/>
                <a:sym typeface="Raleway"/>
              </a:defRPr>
            </a:lvl3pPr>
            <a:lvl4pPr lvl="3" rtl="0">
              <a:spcBef>
                <a:spcPts val="800"/>
              </a:spcBef>
              <a:spcAft>
                <a:spcPts val="0"/>
              </a:spcAft>
              <a:buNone/>
              <a:defRPr sz="1600" b="1">
                <a:solidFill>
                  <a:schemeClr val="accent5"/>
                </a:solidFill>
                <a:latin typeface="Raleway"/>
                <a:ea typeface="Raleway"/>
                <a:cs typeface="Raleway"/>
                <a:sym typeface="Raleway"/>
              </a:defRPr>
            </a:lvl4pPr>
            <a:lvl5pPr lvl="4" rtl="0">
              <a:spcBef>
                <a:spcPts val="800"/>
              </a:spcBef>
              <a:spcAft>
                <a:spcPts val="0"/>
              </a:spcAft>
              <a:buNone/>
              <a:defRPr sz="1600" b="1">
                <a:solidFill>
                  <a:schemeClr val="accent5"/>
                </a:solidFill>
                <a:latin typeface="Raleway"/>
                <a:ea typeface="Raleway"/>
                <a:cs typeface="Raleway"/>
                <a:sym typeface="Raleway"/>
              </a:defRPr>
            </a:lvl5pPr>
            <a:lvl6pPr lvl="5" rtl="0">
              <a:spcBef>
                <a:spcPts val="800"/>
              </a:spcBef>
              <a:spcAft>
                <a:spcPts val="0"/>
              </a:spcAft>
              <a:buNone/>
              <a:defRPr sz="1600" b="1">
                <a:solidFill>
                  <a:schemeClr val="accent5"/>
                </a:solidFill>
                <a:latin typeface="Raleway"/>
                <a:ea typeface="Raleway"/>
                <a:cs typeface="Raleway"/>
                <a:sym typeface="Raleway"/>
              </a:defRPr>
            </a:lvl6pPr>
            <a:lvl7pPr lvl="6" rtl="0">
              <a:spcBef>
                <a:spcPts val="800"/>
              </a:spcBef>
              <a:spcAft>
                <a:spcPts val="0"/>
              </a:spcAft>
              <a:buNone/>
              <a:defRPr sz="1600" b="1">
                <a:solidFill>
                  <a:schemeClr val="accent5"/>
                </a:solidFill>
                <a:latin typeface="Raleway"/>
                <a:ea typeface="Raleway"/>
                <a:cs typeface="Raleway"/>
                <a:sym typeface="Raleway"/>
              </a:defRPr>
            </a:lvl7pPr>
            <a:lvl8pPr lvl="7" rtl="0">
              <a:spcBef>
                <a:spcPts val="800"/>
              </a:spcBef>
              <a:spcAft>
                <a:spcPts val="0"/>
              </a:spcAft>
              <a:buNone/>
              <a:defRPr sz="1600" b="1">
                <a:solidFill>
                  <a:schemeClr val="accent5"/>
                </a:solidFill>
                <a:latin typeface="Raleway"/>
                <a:ea typeface="Raleway"/>
                <a:cs typeface="Raleway"/>
                <a:sym typeface="Raleway"/>
              </a:defRPr>
            </a:lvl8pPr>
            <a:lvl9pPr lvl="8" rtl="0">
              <a:spcBef>
                <a:spcPts val="800"/>
              </a:spcBef>
              <a:spcAft>
                <a:spcPts val="800"/>
              </a:spcAft>
              <a:buNone/>
              <a:defRPr sz="1600" b="1">
                <a:solidFill>
                  <a:schemeClr val="accent5"/>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100" y="445025"/>
            <a:ext cx="7723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1pPr>
            <a:lvl2pPr lvl="1">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2pPr>
            <a:lvl3pPr lvl="2">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3pPr>
            <a:lvl4pPr lvl="3">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4pPr>
            <a:lvl5pPr lvl="4">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5pPr>
            <a:lvl6pPr lvl="5">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6pPr>
            <a:lvl7pPr lvl="6">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7pPr>
            <a:lvl8pPr lvl="7">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8pPr>
            <a:lvl9pPr lvl="8">
              <a:spcBef>
                <a:spcPts val="0"/>
              </a:spcBef>
              <a:spcAft>
                <a:spcPts val="0"/>
              </a:spcAft>
              <a:buClr>
                <a:schemeClr val="accent5"/>
              </a:buClr>
              <a:buSzPts val="2800"/>
              <a:buFont typeface="Raleway"/>
              <a:buNone/>
              <a:defRPr sz="2800" b="1">
                <a:solidFill>
                  <a:schemeClr val="accent5"/>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0100" y="1152475"/>
            <a:ext cx="77238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8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800"/>
              </a:spcBef>
              <a:spcAft>
                <a:spcPts val="8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7" r:id="rId6"/>
    <p:sldLayoutId id="2147483660" r:id="rId7"/>
    <p:sldLayoutId id="2147483661" r:id="rId8"/>
    <p:sldLayoutId id="2147483662" r:id="rId9"/>
    <p:sldLayoutId id="2147483663" r:id="rId10"/>
    <p:sldLayoutId id="2147483665"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mailto:elena@dubova.net"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hyperlink" Target="https://github.com/elena-du/Blogger_Boost.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5"/>
          <p:cNvSpPr/>
          <p:nvPr/>
        </p:nvSpPr>
        <p:spPr>
          <a:xfrm>
            <a:off x="2047878" y="2204503"/>
            <a:ext cx="2782368" cy="2777943"/>
          </a:xfrm>
          <a:custGeom>
            <a:avLst/>
            <a:gdLst/>
            <a:ahLst/>
            <a:cxnLst/>
            <a:rect l="l" t="t" r="r" b="b"/>
            <a:pathLst>
              <a:path w="8174" h="8161" extrusionOk="0">
                <a:moveTo>
                  <a:pt x="4073" y="321"/>
                </a:moveTo>
                <a:cubicBezTo>
                  <a:pt x="6137" y="321"/>
                  <a:pt x="7825" y="1995"/>
                  <a:pt x="7811" y="4059"/>
                </a:cubicBezTo>
                <a:cubicBezTo>
                  <a:pt x="7811" y="6110"/>
                  <a:pt x="6137" y="7784"/>
                  <a:pt x="4073" y="7784"/>
                </a:cubicBezTo>
                <a:cubicBezTo>
                  <a:pt x="2023" y="7784"/>
                  <a:pt x="349" y="6110"/>
                  <a:pt x="349" y="4059"/>
                </a:cubicBezTo>
                <a:cubicBezTo>
                  <a:pt x="349" y="1995"/>
                  <a:pt x="2023" y="321"/>
                  <a:pt x="4073" y="321"/>
                </a:cubicBezTo>
                <a:close/>
                <a:moveTo>
                  <a:pt x="4073" y="0"/>
                </a:moveTo>
                <a:cubicBezTo>
                  <a:pt x="1827" y="0"/>
                  <a:pt x="0" y="1828"/>
                  <a:pt x="0" y="4073"/>
                </a:cubicBezTo>
                <a:cubicBezTo>
                  <a:pt x="0" y="6319"/>
                  <a:pt x="1827" y="8160"/>
                  <a:pt x="4073" y="8160"/>
                </a:cubicBezTo>
                <a:cubicBezTo>
                  <a:pt x="6333" y="8160"/>
                  <a:pt x="8174" y="6305"/>
                  <a:pt x="8160" y="4073"/>
                </a:cubicBezTo>
                <a:cubicBezTo>
                  <a:pt x="8160" y="1828"/>
                  <a:pt x="6333" y="0"/>
                  <a:pt x="4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457663" y="427898"/>
            <a:ext cx="932571" cy="932578"/>
          </a:xfrm>
          <a:custGeom>
            <a:avLst/>
            <a:gdLst/>
            <a:ahLst/>
            <a:cxnLst/>
            <a:rect l="l" t="t" r="r" b="b"/>
            <a:pathLst>
              <a:path w="3042" h="3042" extrusionOk="0">
                <a:moveTo>
                  <a:pt x="1521" y="349"/>
                </a:moveTo>
                <a:cubicBezTo>
                  <a:pt x="2162" y="349"/>
                  <a:pt x="2692" y="865"/>
                  <a:pt x="2692" y="1521"/>
                </a:cubicBezTo>
                <a:cubicBezTo>
                  <a:pt x="2692" y="2163"/>
                  <a:pt x="2162" y="2679"/>
                  <a:pt x="1521" y="2679"/>
                </a:cubicBezTo>
                <a:cubicBezTo>
                  <a:pt x="879" y="2679"/>
                  <a:pt x="349" y="2163"/>
                  <a:pt x="349" y="1521"/>
                </a:cubicBezTo>
                <a:cubicBezTo>
                  <a:pt x="349" y="865"/>
                  <a:pt x="879" y="349"/>
                  <a:pt x="1521" y="349"/>
                </a:cubicBezTo>
                <a:close/>
                <a:moveTo>
                  <a:pt x="1521" y="1"/>
                </a:moveTo>
                <a:cubicBezTo>
                  <a:pt x="684" y="1"/>
                  <a:pt x="0" y="684"/>
                  <a:pt x="0" y="1521"/>
                </a:cubicBezTo>
                <a:cubicBezTo>
                  <a:pt x="0" y="2358"/>
                  <a:pt x="684" y="3041"/>
                  <a:pt x="1521" y="3041"/>
                </a:cubicBezTo>
                <a:cubicBezTo>
                  <a:pt x="2358" y="3041"/>
                  <a:pt x="3041" y="2358"/>
                  <a:pt x="3041" y="1521"/>
                </a:cubicBezTo>
                <a:cubicBezTo>
                  <a:pt x="3041" y="684"/>
                  <a:pt x="2358"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txBox="1">
            <a:spLocks noGrp="1"/>
          </p:cNvSpPr>
          <p:nvPr>
            <p:ph type="ctrTitle"/>
          </p:nvPr>
        </p:nvSpPr>
        <p:spPr>
          <a:xfrm>
            <a:off x="5484072" y="528752"/>
            <a:ext cx="3224100" cy="24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Blogger Boost: </a:t>
            </a:r>
            <a:br>
              <a:rPr lang="en" dirty="0"/>
            </a:br>
            <a:r>
              <a:rPr lang="en" sz="2800" dirty="0"/>
              <a:t>Know Yourself and Your Community</a:t>
            </a:r>
            <a:endParaRPr sz="2800" dirty="0">
              <a:solidFill>
                <a:schemeClr val="lt1"/>
              </a:solidFill>
            </a:endParaRPr>
          </a:p>
        </p:txBody>
      </p:sp>
      <p:sp>
        <p:nvSpPr>
          <p:cNvPr id="167" name="Google Shape;167;p25"/>
          <p:cNvSpPr txBox="1">
            <a:spLocks noGrp="1"/>
          </p:cNvSpPr>
          <p:nvPr>
            <p:ph type="subTitle" idx="1"/>
          </p:nvPr>
        </p:nvSpPr>
        <p:spPr>
          <a:xfrm>
            <a:off x="5484072" y="3996032"/>
            <a:ext cx="3114300" cy="7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Elena Dubova @Metis</a:t>
            </a:r>
          </a:p>
          <a:p>
            <a:pPr marL="0" lvl="0" indent="0" algn="l" rtl="0">
              <a:spcBef>
                <a:spcPts val="0"/>
              </a:spcBef>
              <a:spcAft>
                <a:spcPts val="0"/>
              </a:spcAft>
              <a:buNone/>
            </a:pPr>
            <a:r>
              <a:rPr lang="en" dirty="0"/>
              <a:t>June 2020</a:t>
            </a:r>
            <a:endParaRPr dirty="0"/>
          </a:p>
        </p:txBody>
      </p:sp>
      <p:grpSp>
        <p:nvGrpSpPr>
          <p:cNvPr id="173" name="Google Shape;173;p25"/>
          <p:cNvGrpSpPr/>
          <p:nvPr/>
        </p:nvGrpSpPr>
        <p:grpSpPr>
          <a:xfrm>
            <a:off x="735225" y="970813"/>
            <a:ext cx="3224202" cy="4168572"/>
            <a:chOff x="735225" y="970813"/>
            <a:chExt cx="3224202" cy="4168572"/>
          </a:xfrm>
        </p:grpSpPr>
        <p:sp>
          <p:nvSpPr>
            <p:cNvPr id="174" name="Google Shape;174;p25"/>
            <p:cNvSpPr/>
            <p:nvPr/>
          </p:nvSpPr>
          <p:spPr>
            <a:xfrm>
              <a:off x="735225" y="970813"/>
              <a:ext cx="3224202" cy="4168572"/>
            </a:xfrm>
            <a:custGeom>
              <a:avLst/>
              <a:gdLst/>
              <a:ahLst/>
              <a:cxnLst/>
              <a:rect l="l" t="t" r="r" b="b"/>
              <a:pathLst>
                <a:path w="39819" h="51482" extrusionOk="0">
                  <a:moveTo>
                    <a:pt x="22075" y="0"/>
                  </a:moveTo>
                  <a:cubicBezTo>
                    <a:pt x="22059" y="0"/>
                    <a:pt x="22042" y="0"/>
                    <a:pt x="22025" y="0"/>
                  </a:cubicBezTo>
                  <a:cubicBezTo>
                    <a:pt x="12288" y="54"/>
                    <a:pt x="4395" y="7975"/>
                    <a:pt x="4395" y="17712"/>
                  </a:cubicBezTo>
                  <a:lnTo>
                    <a:pt x="4395" y="18417"/>
                  </a:lnTo>
                  <a:cubicBezTo>
                    <a:pt x="4422" y="19177"/>
                    <a:pt x="4286" y="19882"/>
                    <a:pt x="4069" y="20560"/>
                  </a:cubicBezTo>
                  <a:lnTo>
                    <a:pt x="191" y="30623"/>
                  </a:lnTo>
                  <a:cubicBezTo>
                    <a:pt x="1" y="31138"/>
                    <a:pt x="353" y="31681"/>
                    <a:pt x="896" y="31708"/>
                  </a:cubicBezTo>
                  <a:lnTo>
                    <a:pt x="3391" y="31816"/>
                  </a:lnTo>
                  <a:cubicBezTo>
                    <a:pt x="3934" y="31844"/>
                    <a:pt x="4395" y="32250"/>
                    <a:pt x="4449" y="32820"/>
                  </a:cubicBezTo>
                  <a:lnTo>
                    <a:pt x="5127" y="40659"/>
                  </a:lnTo>
                  <a:cubicBezTo>
                    <a:pt x="5181" y="41472"/>
                    <a:pt x="5859" y="42069"/>
                    <a:pt x="6673" y="42069"/>
                  </a:cubicBezTo>
                  <a:lnTo>
                    <a:pt x="12613" y="42069"/>
                  </a:lnTo>
                  <a:cubicBezTo>
                    <a:pt x="13400" y="42069"/>
                    <a:pt x="14024" y="42720"/>
                    <a:pt x="14024" y="43507"/>
                  </a:cubicBezTo>
                  <a:lnTo>
                    <a:pt x="13942" y="51481"/>
                  </a:lnTo>
                  <a:lnTo>
                    <a:pt x="35967" y="51481"/>
                  </a:lnTo>
                  <a:lnTo>
                    <a:pt x="33824" y="37268"/>
                  </a:lnTo>
                  <a:cubicBezTo>
                    <a:pt x="33634" y="36156"/>
                    <a:pt x="33770" y="34990"/>
                    <a:pt x="34204" y="33932"/>
                  </a:cubicBezTo>
                  <a:lnTo>
                    <a:pt x="37594" y="26120"/>
                  </a:lnTo>
                  <a:cubicBezTo>
                    <a:pt x="38137" y="25225"/>
                    <a:pt x="39059" y="22784"/>
                    <a:pt x="39059" y="22784"/>
                  </a:cubicBezTo>
                  <a:cubicBezTo>
                    <a:pt x="39547" y="21103"/>
                    <a:pt x="39818" y="19312"/>
                    <a:pt x="39791" y="17468"/>
                  </a:cubicBezTo>
                  <a:cubicBezTo>
                    <a:pt x="39656" y="7829"/>
                    <a:pt x="31709" y="0"/>
                    <a:pt x="22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p:nvPr/>
          </p:nvSpPr>
          <p:spPr>
            <a:xfrm>
              <a:off x="1306236" y="1172757"/>
              <a:ext cx="2462099" cy="2221047"/>
            </a:xfrm>
            <a:custGeom>
              <a:avLst/>
              <a:gdLst/>
              <a:ahLst/>
              <a:cxnLst/>
              <a:rect l="l" t="t" r="r" b="b"/>
              <a:pathLst>
                <a:path w="30407" h="27430" extrusionOk="0">
                  <a:moveTo>
                    <a:pt x="15152" y="1"/>
                  </a:moveTo>
                  <a:cubicBezTo>
                    <a:pt x="15101" y="1"/>
                    <a:pt x="15051" y="1"/>
                    <a:pt x="15000" y="2"/>
                  </a:cubicBezTo>
                  <a:cubicBezTo>
                    <a:pt x="8708" y="56"/>
                    <a:pt x="3283" y="3989"/>
                    <a:pt x="1113" y="9576"/>
                  </a:cubicBezTo>
                  <a:cubicBezTo>
                    <a:pt x="1" y="12397"/>
                    <a:pt x="1384" y="15625"/>
                    <a:pt x="4205" y="16818"/>
                  </a:cubicBezTo>
                  <a:lnTo>
                    <a:pt x="9847" y="19151"/>
                  </a:lnTo>
                  <a:cubicBezTo>
                    <a:pt x="12071" y="20073"/>
                    <a:pt x="13888" y="21701"/>
                    <a:pt x="15082" y="23762"/>
                  </a:cubicBezTo>
                  <a:cubicBezTo>
                    <a:pt x="15109" y="23789"/>
                    <a:pt x="15109" y="23816"/>
                    <a:pt x="15136" y="23871"/>
                  </a:cubicBezTo>
                  <a:cubicBezTo>
                    <a:pt x="16471" y="26210"/>
                    <a:pt x="18858" y="27430"/>
                    <a:pt x="21267" y="27430"/>
                  </a:cubicBezTo>
                  <a:cubicBezTo>
                    <a:pt x="23216" y="27430"/>
                    <a:pt x="25178" y="26632"/>
                    <a:pt x="26609" y="24983"/>
                  </a:cubicBezTo>
                  <a:cubicBezTo>
                    <a:pt x="29023" y="22189"/>
                    <a:pt x="30407" y="18527"/>
                    <a:pt x="30271" y="14540"/>
                  </a:cubicBezTo>
                  <a:cubicBezTo>
                    <a:pt x="29975" y="6453"/>
                    <a:pt x="23222" y="1"/>
                    <a:pt x="151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25"/>
            <p:cNvGrpSpPr/>
            <p:nvPr/>
          </p:nvGrpSpPr>
          <p:grpSpPr>
            <a:xfrm>
              <a:off x="1669375" y="1365002"/>
              <a:ext cx="1968902" cy="1644385"/>
              <a:chOff x="1669375" y="1365002"/>
              <a:chExt cx="1968902" cy="1644385"/>
            </a:xfrm>
          </p:grpSpPr>
          <p:sp>
            <p:nvSpPr>
              <p:cNvPr id="177" name="Google Shape;177;p25"/>
              <p:cNvSpPr/>
              <p:nvPr/>
            </p:nvSpPr>
            <p:spPr>
              <a:xfrm>
                <a:off x="2923327" y="2797048"/>
                <a:ext cx="207297" cy="212340"/>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25"/>
              <p:cNvGrpSpPr/>
              <p:nvPr/>
            </p:nvGrpSpPr>
            <p:grpSpPr>
              <a:xfrm>
                <a:off x="3077082" y="2387370"/>
                <a:ext cx="332674" cy="340767"/>
                <a:chOff x="6518672" y="2803010"/>
                <a:chExt cx="869281" cy="890429"/>
              </a:xfrm>
            </p:grpSpPr>
            <p:sp>
              <p:nvSpPr>
                <p:cNvPr id="179" name="Google Shape;179;p25"/>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25"/>
              <p:cNvSpPr/>
              <p:nvPr/>
            </p:nvSpPr>
            <p:spPr>
              <a:xfrm>
                <a:off x="3167648" y="1863614"/>
                <a:ext cx="470629" cy="482078"/>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2829050" y="2094425"/>
                <a:ext cx="310019" cy="312003"/>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2839148" y="2519524"/>
                <a:ext cx="207298" cy="208625"/>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2648049" y="2687502"/>
                <a:ext cx="238741" cy="240230"/>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5"/>
              <p:cNvGrpSpPr/>
              <p:nvPr/>
            </p:nvGrpSpPr>
            <p:grpSpPr>
              <a:xfrm>
                <a:off x="2603144" y="2311964"/>
                <a:ext cx="264609" cy="270958"/>
                <a:chOff x="6518672" y="2803010"/>
                <a:chExt cx="869281" cy="890429"/>
              </a:xfrm>
            </p:grpSpPr>
            <p:sp>
              <p:nvSpPr>
                <p:cNvPr id="186" name="Google Shape;186;p25"/>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25"/>
              <p:cNvGrpSpPr/>
              <p:nvPr/>
            </p:nvGrpSpPr>
            <p:grpSpPr>
              <a:xfrm>
                <a:off x="2863168" y="1747052"/>
                <a:ext cx="299033" cy="306130"/>
                <a:chOff x="6518672" y="2803010"/>
                <a:chExt cx="869281" cy="890429"/>
              </a:xfrm>
            </p:grpSpPr>
            <p:sp>
              <p:nvSpPr>
                <p:cNvPr id="189" name="Google Shape;189;p25"/>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5"/>
              <p:cNvSpPr/>
              <p:nvPr/>
            </p:nvSpPr>
            <p:spPr>
              <a:xfrm>
                <a:off x="3180576" y="1704480"/>
                <a:ext cx="158142" cy="159154"/>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5"/>
              <p:cNvSpPr/>
              <p:nvPr/>
            </p:nvSpPr>
            <p:spPr>
              <a:xfrm>
                <a:off x="2979830" y="1471411"/>
                <a:ext cx="232862" cy="234391"/>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2602699" y="1365002"/>
                <a:ext cx="332658" cy="340791"/>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5"/>
              <p:cNvGrpSpPr/>
              <p:nvPr/>
            </p:nvGrpSpPr>
            <p:grpSpPr>
              <a:xfrm>
                <a:off x="2250610" y="1710231"/>
                <a:ext cx="583201" cy="597389"/>
                <a:chOff x="6518672" y="2803010"/>
                <a:chExt cx="869281" cy="890429"/>
              </a:xfrm>
            </p:grpSpPr>
            <p:sp>
              <p:nvSpPr>
                <p:cNvPr id="195" name="Google Shape;195;p25"/>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5"/>
              <p:cNvSpPr/>
              <p:nvPr/>
            </p:nvSpPr>
            <p:spPr>
              <a:xfrm>
                <a:off x="2266002" y="1388335"/>
                <a:ext cx="292228" cy="294137"/>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1932474" y="1535140"/>
                <a:ext cx="332658" cy="340791"/>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1689050" y="1759093"/>
                <a:ext cx="232862" cy="234430"/>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a:off x="1669375" y="2032299"/>
                <a:ext cx="292238" cy="299304"/>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a:off x="2002825" y="2175175"/>
                <a:ext cx="332658" cy="340708"/>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a:off x="1957951" y="1876450"/>
                <a:ext cx="264614" cy="266269"/>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2341749" y="2387377"/>
                <a:ext cx="238741" cy="240230"/>
              </a:xfrm>
              <a:custGeom>
                <a:avLst/>
                <a:gdLst/>
                <a:ahLst/>
                <a:cxnLst/>
                <a:rect l="l" t="t" r="r" b="b"/>
                <a:pathLst>
                  <a:path w="15470" h="15569" extrusionOk="0">
                    <a:moveTo>
                      <a:pt x="7795" y="4757"/>
                    </a:moveTo>
                    <a:cubicBezTo>
                      <a:pt x="9471" y="4757"/>
                      <a:pt x="10838" y="6118"/>
                      <a:pt x="10838" y="7825"/>
                    </a:cubicBezTo>
                    <a:cubicBezTo>
                      <a:pt x="10838" y="9513"/>
                      <a:pt x="9457" y="10894"/>
                      <a:pt x="7769" y="10894"/>
                    </a:cubicBezTo>
                    <a:cubicBezTo>
                      <a:pt x="6068" y="10894"/>
                      <a:pt x="4701" y="9513"/>
                      <a:pt x="4701" y="7825"/>
                    </a:cubicBezTo>
                    <a:cubicBezTo>
                      <a:pt x="4701" y="6138"/>
                      <a:pt x="6068" y="4757"/>
                      <a:pt x="7769" y="4757"/>
                    </a:cubicBezTo>
                    <a:cubicBezTo>
                      <a:pt x="7778" y="4757"/>
                      <a:pt x="7787" y="4757"/>
                      <a:pt x="7795" y="4757"/>
                    </a:cubicBezTo>
                    <a:close/>
                    <a:moveTo>
                      <a:pt x="7797" y="0"/>
                    </a:moveTo>
                    <a:lnTo>
                      <a:pt x="7100" y="14"/>
                    </a:lnTo>
                    <a:cubicBezTo>
                      <a:pt x="7058" y="14"/>
                      <a:pt x="7016" y="28"/>
                      <a:pt x="6974" y="28"/>
                    </a:cubicBezTo>
                    <a:cubicBezTo>
                      <a:pt x="6807" y="56"/>
                      <a:pt x="6737" y="140"/>
                      <a:pt x="6737" y="307"/>
                    </a:cubicBezTo>
                    <a:cubicBezTo>
                      <a:pt x="6737" y="586"/>
                      <a:pt x="6751" y="865"/>
                      <a:pt x="6751" y="1130"/>
                    </a:cubicBezTo>
                    <a:cubicBezTo>
                      <a:pt x="6751" y="1186"/>
                      <a:pt x="6751" y="1200"/>
                      <a:pt x="6682" y="1214"/>
                    </a:cubicBezTo>
                    <a:cubicBezTo>
                      <a:pt x="6221" y="1283"/>
                      <a:pt x="5789" y="1409"/>
                      <a:pt x="5356" y="1562"/>
                    </a:cubicBezTo>
                    <a:cubicBezTo>
                      <a:pt x="5335" y="1573"/>
                      <a:pt x="5317" y="1580"/>
                      <a:pt x="5302" y="1580"/>
                    </a:cubicBezTo>
                    <a:cubicBezTo>
                      <a:pt x="5277" y="1580"/>
                      <a:pt x="5256" y="1563"/>
                      <a:pt x="5231" y="1521"/>
                    </a:cubicBezTo>
                    <a:cubicBezTo>
                      <a:pt x="5105" y="1270"/>
                      <a:pt x="4966" y="1046"/>
                      <a:pt x="4854" y="795"/>
                    </a:cubicBezTo>
                    <a:cubicBezTo>
                      <a:pt x="4808" y="694"/>
                      <a:pt x="4732" y="654"/>
                      <a:pt x="4650" y="654"/>
                    </a:cubicBezTo>
                    <a:cubicBezTo>
                      <a:pt x="4607" y="654"/>
                      <a:pt x="4562" y="665"/>
                      <a:pt x="4519" y="684"/>
                    </a:cubicBezTo>
                    <a:cubicBezTo>
                      <a:pt x="4227" y="837"/>
                      <a:pt x="3920" y="977"/>
                      <a:pt x="3641" y="1144"/>
                    </a:cubicBezTo>
                    <a:cubicBezTo>
                      <a:pt x="3529" y="1214"/>
                      <a:pt x="3487" y="1339"/>
                      <a:pt x="3557" y="1479"/>
                    </a:cubicBezTo>
                    <a:cubicBezTo>
                      <a:pt x="3669" y="1688"/>
                      <a:pt x="3766" y="1897"/>
                      <a:pt x="3892" y="2106"/>
                    </a:cubicBezTo>
                    <a:cubicBezTo>
                      <a:pt x="3920" y="2162"/>
                      <a:pt x="3948" y="2232"/>
                      <a:pt x="3975" y="2288"/>
                    </a:cubicBezTo>
                    <a:cubicBezTo>
                      <a:pt x="3557" y="2581"/>
                      <a:pt x="3180" y="2888"/>
                      <a:pt x="2846" y="3264"/>
                    </a:cubicBezTo>
                    <a:lnTo>
                      <a:pt x="2106" y="2734"/>
                    </a:lnTo>
                    <a:cubicBezTo>
                      <a:pt x="2056" y="2697"/>
                      <a:pt x="2003" y="2676"/>
                      <a:pt x="1953" y="2676"/>
                    </a:cubicBezTo>
                    <a:cubicBezTo>
                      <a:pt x="1890" y="2676"/>
                      <a:pt x="1832" y="2707"/>
                      <a:pt x="1786" y="2776"/>
                    </a:cubicBezTo>
                    <a:cubicBezTo>
                      <a:pt x="1576" y="3027"/>
                      <a:pt x="1381" y="3306"/>
                      <a:pt x="1172" y="3585"/>
                    </a:cubicBezTo>
                    <a:cubicBezTo>
                      <a:pt x="1102" y="3697"/>
                      <a:pt x="1130" y="3822"/>
                      <a:pt x="1242" y="3906"/>
                    </a:cubicBezTo>
                    <a:cubicBezTo>
                      <a:pt x="1451" y="4073"/>
                      <a:pt x="1674" y="4241"/>
                      <a:pt x="1897" y="4394"/>
                    </a:cubicBezTo>
                    <a:cubicBezTo>
                      <a:pt x="1925" y="4408"/>
                      <a:pt x="1953" y="4422"/>
                      <a:pt x="1967" y="4450"/>
                    </a:cubicBezTo>
                    <a:cubicBezTo>
                      <a:pt x="1855" y="4673"/>
                      <a:pt x="1744" y="4896"/>
                      <a:pt x="1646" y="5119"/>
                    </a:cubicBezTo>
                    <a:cubicBezTo>
                      <a:pt x="1534" y="5356"/>
                      <a:pt x="1465" y="5594"/>
                      <a:pt x="1367" y="5817"/>
                    </a:cubicBezTo>
                    <a:lnTo>
                      <a:pt x="1297" y="5817"/>
                    </a:lnTo>
                    <a:cubicBezTo>
                      <a:pt x="1032" y="5775"/>
                      <a:pt x="753" y="5719"/>
                      <a:pt x="474" y="5677"/>
                    </a:cubicBezTo>
                    <a:cubicBezTo>
                      <a:pt x="452" y="5673"/>
                      <a:pt x="431" y="5671"/>
                      <a:pt x="411" y="5671"/>
                    </a:cubicBezTo>
                    <a:cubicBezTo>
                      <a:pt x="290" y="5671"/>
                      <a:pt x="205" y="5741"/>
                      <a:pt x="181" y="5873"/>
                    </a:cubicBezTo>
                    <a:cubicBezTo>
                      <a:pt x="140" y="5984"/>
                      <a:pt x="126" y="6096"/>
                      <a:pt x="112" y="6221"/>
                    </a:cubicBezTo>
                    <a:lnTo>
                      <a:pt x="0" y="6849"/>
                    </a:lnTo>
                    <a:lnTo>
                      <a:pt x="0" y="6961"/>
                    </a:lnTo>
                    <a:cubicBezTo>
                      <a:pt x="56" y="7058"/>
                      <a:pt x="126" y="7128"/>
                      <a:pt x="251" y="7142"/>
                    </a:cubicBezTo>
                    <a:cubicBezTo>
                      <a:pt x="405" y="7170"/>
                      <a:pt x="558" y="7198"/>
                      <a:pt x="712" y="7240"/>
                    </a:cubicBezTo>
                    <a:cubicBezTo>
                      <a:pt x="837" y="7253"/>
                      <a:pt x="977" y="7281"/>
                      <a:pt x="1088" y="7309"/>
                    </a:cubicBezTo>
                    <a:lnTo>
                      <a:pt x="1130" y="8816"/>
                    </a:lnTo>
                    <a:cubicBezTo>
                      <a:pt x="1130" y="8816"/>
                      <a:pt x="1102" y="8844"/>
                      <a:pt x="1088" y="8844"/>
                    </a:cubicBezTo>
                    <a:cubicBezTo>
                      <a:pt x="837" y="8913"/>
                      <a:pt x="600" y="8983"/>
                      <a:pt x="335" y="9053"/>
                    </a:cubicBezTo>
                    <a:cubicBezTo>
                      <a:pt x="209" y="9081"/>
                      <a:pt x="140" y="9137"/>
                      <a:pt x="84" y="9234"/>
                    </a:cubicBezTo>
                    <a:lnTo>
                      <a:pt x="84" y="9360"/>
                    </a:lnTo>
                    <a:cubicBezTo>
                      <a:pt x="84" y="9374"/>
                      <a:pt x="112" y="9402"/>
                      <a:pt x="112" y="9416"/>
                    </a:cubicBezTo>
                    <a:cubicBezTo>
                      <a:pt x="181" y="9708"/>
                      <a:pt x="265" y="9987"/>
                      <a:pt x="335" y="10280"/>
                    </a:cubicBezTo>
                    <a:cubicBezTo>
                      <a:pt x="377" y="10417"/>
                      <a:pt x="443" y="10482"/>
                      <a:pt x="550" y="10482"/>
                    </a:cubicBezTo>
                    <a:cubicBezTo>
                      <a:pt x="585" y="10482"/>
                      <a:pt x="625" y="10475"/>
                      <a:pt x="670" y="10462"/>
                    </a:cubicBezTo>
                    <a:cubicBezTo>
                      <a:pt x="767" y="10448"/>
                      <a:pt x="879" y="10406"/>
                      <a:pt x="977" y="10392"/>
                    </a:cubicBezTo>
                    <a:cubicBezTo>
                      <a:pt x="1158" y="10336"/>
                      <a:pt x="1339" y="10308"/>
                      <a:pt x="1534" y="10252"/>
                    </a:cubicBezTo>
                    <a:cubicBezTo>
                      <a:pt x="1730" y="10727"/>
                      <a:pt x="1953" y="11159"/>
                      <a:pt x="2232" y="11578"/>
                    </a:cubicBezTo>
                    <a:cubicBezTo>
                      <a:pt x="2009" y="11787"/>
                      <a:pt x="1786" y="11982"/>
                      <a:pt x="1548" y="12191"/>
                    </a:cubicBezTo>
                    <a:cubicBezTo>
                      <a:pt x="1451" y="12275"/>
                      <a:pt x="1437" y="12401"/>
                      <a:pt x="1521" y="12512"/>
                    </a:cubicBezTo>
                    <a:cubicBezTo>
                      <a:pt x="1548" y="12568"/>
                      <a:pt x="1590" y="12610"/>
                      <a:pt x="1618" y="12652"/>
                    </a:cubicBezTo>
                    <a:cubicBezTo>
                      <a:pt x="1799" y="12861"/>
                      <a:pt x="1967" y="13056"/>
                      <a:pt x="2148" y="13265"/>
                    </a:cubicBezTo>
                    <a:cubicBezTo>
                      <a:pt x="2213" y="13330"/>
                      <a:pt x="2270" y="13361"/>
                      <a:pt x="2329" y="13361"/>
                    </a:cubicBezTo>
                    <a:cubicBezTo>
                      <a:pt x="2385" y="13361"/>
                      <a:pt x="2443" y="13333"/>
                      <a:pt x="2511" y="13279"/>
                    </a:cubicBezTo>
                    <a:cubicBezTo>
                      <a:pt x="2595" y="13210"/>
                      <a:pt x="2664" y="13140"/>
                      <a:pt x="2762" y="13070"/>
                    </a:cubicBezTo>
                    <a:cubicBezTo>
                      <a:pt x="2901" y="12958"/>
                      <a:pt x="3055" y="12833"/>
                      <a:pt x="3194" y="12707"/>
                    </a:cubicBezTo>
                    <a:cubicBezTo>
                      <a:pt x="3390" y="12861"/>
                      <a:pt x="3571" y="13042"/>
                      <a:pt x="3780" y="13182"/>
                    </a:cubicBezTo>
                    <a:cubicBezTo>
                      <a:pt x="3975" y="13321"/>
                      <a:pt x="4199" y="13461"/>
                      <a:pt x="4408" y="13600"/>
                    </a:cubicBezTo>
                    <a:cubicBezTo>
                      <a:pt x="4408" y="13614"/>
                      <a:pt x="4394" y="13628"/>
                      <a:pt x="4394" y="13656"/>
                    </a:cubicBezTo>
                    <a:cubicBezTo>
                      <a:pt x="4296" y="13907"/>
                      <a:pt x="4171" y="14172"/>
                      <a:pt x="4059" y="14423"/>
                    </a:cubicBezTo>
                    <a:cubicBezTo>
                      <a:pt x="4017" y="14535"/>
                      <a:pt x="4031" y="14660"/>
                      <a:pt x="4171" y="14730"/>
                    </a:cubicBezTo>
                    <a:cubicBezTo>
                      <a:pt x="4478" y="14869"/>
                      <a:pt x="4784" y="15009"/>
                      <a:pt x="5091" y="15134"/>
                    </a:cubicBezTo>
                    <a:cubicBezTo>
                      <a:pt x="5127" y="15149"/>
                      <a:pt x="5162" y="15156"/>
                      <a:pt x="5194" y="15156"/>
                    </a:cubicBezTo>
                    <a:cubicBezTo>
                      <a:pt x="5286" y="15156"/>
                      <a:pt x="5360" y="15098"/>
                      <a:pt x="5412" y="14995"/>
                    </a:cubicBezTo>
                    <a:cubicBezTo>
                      <a:pt x="5482" y="14842"/>
                      <a:pt x="5552" y="14702"/>
                      <a:pt x="5594" y="14535"/>
                    </a:cubicBezTo>
                    <a:cubicBezTo>
                      <a:pt x="5649" y="14423"/>
                      <a:pt x="5719" y="14298"/>
                      <a:pt x="5775" y="14158"/>
                    </a:cubicBezTo>
                    <a:cubicBezTo>
                      <a:pt x="6221" y="14298"/>
                      <a:pt x="6695" y="14381"/>
                      <a:pt x="7170" y="14437"/>
                    </a:cubicBezTo>
                    <a:lnTo>
                      <a:pt x="7253" y="14437"/>
                    </a:lnTo>
                    <a:lnTo>
                      <a:pt x="7295" y="15330"/>
                    </a:lnTo>
                    <a:cubicBezTo>
                      <a:pt x="7308" y="15485"/>
                      <a:pt x="7369" y="15568"/>
                      <a:pt x="7501" y="15568"/>
                    </a:cubicBezTo>
                    <a:cubicBezTo>
                      <a:pt x="7511" y="15568"/>
                      <a:pt x="7521" y="15568"/>
                      <a:pt x="7532" y="15567"/>
                    </a:cubicBezTo>
                    <a:cubicBezTo>
                      <a:pt x="7867" y="15567"/>
                      <a:pt x="8202" y="15553"/>
                      <a:pt x="8523" y="15539"/>
                    </a:cubicBezTo>
                    <a:cubicBezTo>
                      <a:pt x="8565" y="15539"/>
                      <a:pt x="8592" y="15511"/>
                      <a:pt x="8620" y="15511"/>
                    </a:cubicBezTo>
                    <a:cubicBezTo>
                      <a:pt x="8690" y="15483"/>
                      <a:pt x="8732" y="15413"/>
                      <a:pt x="8732" y="15330"/>
                    </a:cubicBezTo>
                    <a:lnTo>
                      <a:pt x="8732" y="15274"/>
                    </a:lnTo>
                    <a:cubicBezTo>
                      <a:pt x="8732" y="15093"/>
                      <a:pt x="8718" y="14925"/>
                      <a:pt x="8718" y="14744"/>
                    </a:cubicBezTo>
                    <a:lnTo>
                      <a:pt x="8718" y="14451"/>
                    </a:lnTo>
                    <a:lnTo>
                      <a:pt x="8718" y="14381"/>
                    </a:lnTo>
                    <a:cubicBezTo>
                      <a:pt x="8802" y="14367"/>
                      <a:pt x="8871" y="14367"/>
                      <a:pt x="8941" y="14353"/>
                    </a:cubicBezTo>
                    <a:cubicBezTo>
                      <a:pt x="9360" y="14284"/>
                      <a:pt x="9764" y="14158"/>
                      <a:pt x="10169" y="14005"/>
                    </a:cubicBezTo>
                    <a:cubicBezTo>
                      <a:pt x="10183" y="14019"/>
                      <a:pt x="10183" y="14033"/>
                      <a:pt x="10197" y="14046"/>
                    </a:cubicBezTo>
                    <a:cubicBezTo>
                      <a:pt x="10322" y="14298"/>
                      <a:pt x="10462" y="14521"/>
                      <a:pt x="10587" y="14772"/>
                    </a:cubicBezTo>
                    <a:cubicBezTo>
                      <a:pt x="10650" y="14872"/>
                      <a:pt x="10724" y="14927"/>
                      <a:pt x="10829" y="14927"/>
                    </a:cubicBezTo>
                    <a:cubicBezTo>
                      <a:pt x="10841" y="14927"/>
                      <a:pt x="10853" y="14927"/>
                      <a:pt x="10866" y="14925"/>
                    </a:cubicBezTo>
                    <a:cubicBezTo>
                      <a:pt x="10894" y="14925"/>
                      <a:pt x="10922" y="14911"/>
                      <a:pt x="10950" y="14883"/>
                    </a:cubicBezTo>
                    <a:lnTo>
                      <a:pt x="11368" y="14674"/>
                    </a:lnTo>
                    <a:cubicBezTo>
                      <a:pt x="11508" y="14604"/>
                      <a:pt x="11661" y="14521"/>
                      <a:pt x="11787" y="14437"/>
                    </a:cubicBezTo>
                    <a:cubicBezTo>
                      <a:pt x="11926" y="14353"/>
                      <a:pt x="11940" y="14242"/>
                      <a:pt x="11870" y="14102"/>
                    </a:cubicBezTo>
                    <a:cubicBezTo>
                      <a:pt x="11842" y="14033"/>
                      <a:pt x="11801" y="13977"/>
                      <a:pt x="11787" y="13907"/>
                    </a:cubicBezTo>
                    <a:cubicBezTo>
                      <a:pt x="11689" y="13698"/>
                      <a:pt x="11577" y="13516"/>
                      <a:pt x="11480" y="13307"/>
                    </a:cubicBezTo>
                    <a:cubicBezTo>
                      <a:pt x="11689" y="13140"/>
                      <a:pt x="11870" y="12986"/>
                      <a:pt x="12066" y="12833"/>
                    </a:cubicBezTo>
                    <a:cubicBezTo>
                      <a:pt x="12149" y="12763"/>
                      <a:pt x="12247" y="12680"/>
                      <a:pt x="12331" y="12582"/>
                    </a:cubicBezTo>
                    <a:cubicBezTo>
                      <a:pt x="12414" y="12498"/>
                      <a:pt x="12526" y="12387"/>
                      <a:pt x="12624" y="12303"/>
                    </a:cubicBezTo>
                    <a:cubicBezTo>
                      <a:pt x="12638" y="12331"/>
                      <a:pt x="12679" y="12345"/>
                      <a:pt x="12693" y="12359"/>
                    </a:cubicBezTo>
                    <a:cubicBezTo>
                      <a:pt x="12903" y="12512"/>
                      <a:pt x="13126" y="12666"/>
                      <a:pt x="13335" y="12833"/>
                    </a:cubicBezTo>
                    <a:cubicBezTo>
                      <a:pt x="13391" y="12871"/>
                      <a:pt x="13448" y="12891"/>
                      <a:pt x="13502" y="12891"/>
                    </a:cubicBezTo>
                    <a:cubicBezTo>
                      <a:pt x="13568" y="12891"/>
                      <a:pt x="13630" y="12860"/>
                      <a:pt x="13684" y="12791"/>
                    </a:cubicBezTo>
                    <a:cubicBezTo>
                      <a:pt x="13726" y="12763"/>
                      <a:pt x="13740" y="12721"/>
                      <a:pt x="13781" y="12693"/>
                    </a:cubicBezTo>
                    <a:cubicBezTo>
                      <a:pt x="13949" y="12456"/>
                      <a:pt x="14130" y="12233"/>
                      <a:pt x="14284" y="11996"/>
                    </a:cubicBezTo>
                    <a:cubicBezTo>
                      <a:pt x="14353" y="11898"/>
                      <a:pt x="14339" y="11801"/>
                      <a:pt x="14270" y="11731"/>
                    </a:cubicBezTo>
                    <a:lnTo>
                      <a:pt x="14214" y="11675"/>
                    </a:lnTo>
                    <a:lnTo>
                      <a:pt x="14200" y="11661"/>
                    </a:lnTo>
                    <a:cubicBezTo>
                      <a:pt x="14088" y="11592"/>
                      <a:pt x="13991" y="11508"/>
                      <a:pt x="13879" y="11438"/>
                    </a:cubicBezTo>
                    <a:cubicBezTo>
                      <a:pt x="13767" y="11340"/>
                      <a:pt x="13656" y="11257"/>
                      <a:pt x="13530" y="11173"/>
                    </a:cubicBezTo>
                    <a:lnTo>
                      <a:pt x="13488" y="11117"/>
                    </a:lnTo>
                    <a:lnTo>
                      <a:pt x="13642" y="10810"/>
                    </a:lnTo>
                    <a:cubicBezTo>
                      <a:pt x="13670" y="10755"/>
                      <a:pt x="13698" y="10699"/>
                      <a:pt x="13712" y="10657"/>
                    </a:cubicBezTo>
                    <a:cubicBezTo>
                      <a:pt x="13851" y="10350"/>
                      <a:pt x="13977" y="10057"/>
                      <a:pt x="14074" y="9750"/>
                    </a:cubicBezTo>
                    <a:cubicBezTo>
                      <a:pt x="14325" y="9792"/>
                      <a:pt x="14549" y="9834"/>
                      <a:pt x="14772" y="9862"/>
                    </a:cubicBezTo>
                    <a:cubicBezTo>
                      <a:pt x="14841" y="9890"/>
                      <a:pt x="14897" y="9890"/>
                      <a:pt x="14967" y="9904"/>
                    </a:cubicBezTo>
                    <a:cubicBezTo>
                      <a:pt x="14981" y="9905"/>
                      <a:pt x="14994" y="9906"/>
                      <a:pt x="15007" y="9906"/>
                    </a:cubicBezTo>
                    <a:cubicBezTo>
                      <a:pt x="15125" y="9906"/>
                      <a:pt x="15210" y="9847"/>
                      <a:pt x="15260" y="9708"/>
                    </a:cubicBezTo>
                    <a:cubicBezTo>
                      <a:pt x="15302" y="9611"/>
                      <a:pt x="15316" y="9499"/>
                      <a:pt x="15330" y="9374"/>
                    </a:cubicBezTo>
                    <a:lnTo>
                      <a:pt x="15441" y="8746"/>
                    </a:lnTo>
                    <a:lnTo>
                      <a:pt x="15469" y="8662"/>
                    </a:lnTo>
                    <a:cubicBezTo>
                      <a:pt x="15413" y="8551"/>
                      <a:pt x="15330" y="8523"/>
                      <a:pt x="15218" y="8509"/>
                    </a:cubicBezTo>
                    <a:lnTo>
                      <a:pt x="14702" y="8397"/>
                    </a:lnTo>
                    <a:cubicBezTo>
                      <a:pt x="14604" y="8383"/>
                      <a:pt x="14493" y="8369"/>
                      <a:pt x="14409" y="8355"/>
                    </a:cubicBezTo>
                    <a:cubicBezTo>
                      <a:pt x="14409" y="8090"/>
                      <a:pt x="14423" y="7839"/>
                      <a:pt x="14409" y="7588"/>
                    </a:cubicBezTo>
                    <a:cubicBezTo>
                      <a:pt x="14395" y="7337"/>
                      <a:pt x="14367" y="7072"/>
                      <a:pt x="14353" y="6835"/>
                    </a:cubicBezTo>
                    <a:cubicBezTo>
                      <a:pt x="14632" y="6765"/>
                      <a:pt x="14911" y="6682"/>
                      <a:pt x="15176" y="6612"/>
                    </a:cubicBezTo>
                    <a:cubicBezTo>
                      <a:pt x="15274" y="6570"/>
                      <a:pt x="15358" y="6514"/>
                      <a:pt x="15399" y="6417"/>
                    </a:cubicBezTo>
                    <a:lnTo>
                      <a:pt x="15399" y="6263"/>
                    </a:lnTo>
                    <a:cubicBezTo>
                      <a:pt x="15385" y="6207"/>
                      <a:pt x="15358" y="6166"/>
                      <a:pt x="15358" y="6124"/>
                    </a:cubicBezTo>
                    <a:cubicBezTo>
                      <a:pt x="15316" y="5956"/>
                      <a:pt x="15274" y="5789"/>
                      <a:pt x="15218" y="5635"/>
                    </a:cubicBezTo>
                    <a:cubicBezTo>
                      <a:pt x="15204" y="5524"/>
                      <a:pt x="15176" y="5440"/>
                      <a:pt x="15134" y="5329"/>
                    </a:cubicBezTo>
                    <a:cubicBezTo>
                      <a:pt x="15112" y="5216"/>
                      <a:pt x="15026" y="5167"/>
                      <a:pt x="14920" y="5167"/>
                    </a:cubicBezTo>
                    <a:cubicBezTo>
                      <a:pt x="14895" y="5167"/>
                      <a:pt x="14868" y="5170"/>
                      <a:pt x="14841" y="5175"/>
                    </a:cubicBezTo>
                    <a:cubicBezTo>
                      <a:pt x="14576" y="5245"/>
                      <a:pt x="14297" y="5315"/>
                      <a:pt x="14046" y="5384"/>
                    </a:cubicBezTo>
                    <a:cubicBezTo>
                      <a:pt x="14027" y="5388"/>
                      <a:pt x="14011" y="5389"/>
                      <a:pt x="13998" y="5389"/>
                    </a:cubicBezTo>
                    <a:cubicBezTo>
                      <a:pt x="13956" y="5389"/>
                      <a:pt x="13945" y="5371"/>
                      <a:pt x="13935" y="5329"/>
                    </a:cubicBezTo>
                    <a:cubicBezTo>
                      <a:pt x="13809" y="5050"/>
                      <a:pt x="13670" y="4799"/>
                      <a:pt x="13530" y="4520"/>
                    </a:cubicBezTo>
                    <a:cubicBezTo>
                      <a:pt x="13461" y="4352"/>
                      <a:pt x="13363" y="4213"/>
                      <a:pt x="13251" y="4059"/>
                    </a:cubicBezTo>
                    <a:lnTo>
                      <a:pt x="13307" y="4003"/>
                    </a:lnTo>
                    <a:cubicBezTo>
                      <a:pt x="13516" y="3836"/>
                      <a:pt x="13726" y="3641"/>
                      <a:pt x="13935" y="3473"/>
                    </a:cubicBezTo>
                    <a:cubicBezTo>
                      <a:pt x="14046" y="3376"/>
                      <a:pt x="14060" y="3264"/>
                      <a:pt x="13977" y="3153"/>
                    </a:cubicBezTo>
                    <a:cubicBezTo>
                      <a:pt x="13907" y="3069"/>
                      <a:pt x="13837" y="2985"/>
                      <a:pt x="13767" y="2915"/>
                    </a:cubicBezTo>
                    <a:cubicBezTo>
                      <a:pt x="13628" y="2734"/>
                      <a:pt x="13461" y="2567"/>
                      <a:pt x="13307" y="2385"/>
                    </a:cubicBezTo>
                    <a:cubicBezTo>
                      <a:pt x="13264" y="2335"/>
                      <a:pt x="13205" y="2310"/>
                      <a:pt x="13143" y="2310"/>
                    </a:cubicBezTo>
                    <a:cubicBezTo>
                      <a:pt x="13086" y="2310"/>
                      <a:pt x="13026" y="2331"/>
                      <a:pt x="12972" y="2371"/>
                    </a:cubicBezTo>
                    <a:cubicBezTo>
                      <a:pt x="12805" y="2511"/>
                      <a:pt x="12624" y="2664"/>
                      <a:pt x="12456" y="2804"/>
                    </a:cubicBezTo>
                    <a:cubicBezTo>
                      <a:pt x="12400" y="2860"/>
                      <a:pt x="12345" y="2888"/>
                      <a:pt x="12275" y="2943"/>
                    </a:cubicBezTo>
                    <a:cubicBezTo>
                      <a:pt x="11912" y="2595"/>
                      <a:pt x="11508" y="2302"/>
                      <a:pt x="11075" y="2051"/>
                    </a:cubicBezTo>
                    <a:cubicBezTo>
                      <a:pt x="11089" y="2023"/>
                      <a:pt x="11089" y="2009"/>
                      <a:pt x="11117" y="1981"/>
                    </a:cubicBezTo>
                    <a:cubicBezTo>
                      <a:pt x="11215" y="1744"/>
                      <a:pt x="11326" y="1479"/>
                      <a:pt x="11424" y="1242"/>
                    </a:cubicBezTo>
                    <a:cubicBezTo>
                      <a:pt x="11494" y="1074"/>
                      <a:pt x="11466" y="977"/>
                      <a:pt x="11298" y="893"/>
                    </a:cubicBezTo>
                    <a:cubicBezTo>
                      <a:pt x="11145" y="795"/>
                      <a:pt x="10992" y="726"/>
                      <a:pt x="10824" y="656"/>
                    </a:cubicBezTo>
                    <a:cubicBezTo>
                      <a:pt x="10685" y="614"/>
                      <a:pt x="10559" y="544"/>
                      <a:pt x="10406" y="502"/>
                    </a:cubicBezTo>
                    <a:cubicBezTo>
                      <a:pt x="10366" y="488"/>
                      <a:pt x="10330" y="481"/>
                      <a:pt x="10298" y="481"/>
                    </a:cubicBezTo>
                    <a:cubicBezTo>
                      <a:pt x="10204" y="481"/>
                      <a:pt x="10137" y="538"/>
                      <a:pt x="10085" y="642"/>
                    </a:cubicBezTo>
                    <a:cubicBezTo>
                      <a:pt x="9973" y="893"/>
                      <a:pt x="9848" y="1130"/>
                      <a:pt x="9750" y="1381"/>
                    </a:cubicBezTo>
                    <a:cubicBezTo>
                      <a:pt x="9724" y="1425"/>
                      <a:pt x="9703" y="1447"/>
                      <a:pt x="9674" y="1447"/>
                    </a:cubicBezTo>
                    <a:cubicBezTo>
                      <a:pt x="9657" y="1447"/>
                      <a:pt x="9637" y="1439"/>
                      <a:pt x="9611" y="1423"/>
                    </a:cubicBezTo>
                    <a:cubicBezTo>
                      <a:pt x="9178" y="1283"/>
                      <a:pt x="8732" y="1214"/>
                      <a:pt x="8286" y="1186"/>
                    </a:cubicBezTo>
                    <a:cubicBezTo>
                      <a:pt x="8230" y="1186"/>
                      <a:pt x="8216" y="1172"/>
                      <a:pt x="8216" y="1102"/>
                    </a:cubicBezTo>
                    <a:cubicBezTo>
                      <a:pt x="8216" y="823"/>
                      <a:pt x="8202" y="544"/>
                      <a:pt x="8174" y="265"/>
                    </a:cubicBezTo>
                    <a:cubicBezTo>
                      <a:pt x="8174" y="126"/>
                      <a:pt x="8090" y="28"/>
                      <a:pt x="7937" y="14"/>
                    </a:cubicBezTo>
                    <a:cubicBezTo>
                      <a:pt x="7881" y="14"/>
                      <a:pt x="7825" y="14"/>
                      <a:pt x="7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919B1B12-018A-CB4C-98FF-A3310ECE4D1B}"/>
              </a:ext>
            </a:extLst>
          </p:cNvPr>
          <p:cNvPicPr>
            <a:picLocks noChangeAspect="1"/>
          </p:cNvPicPr>
          <p:nvPr/>
        </p:nvPicPr>
        <p:blipFill>
          <a:blip r:embed="rId3"/>
          <a:stretch>
            <a:fillRect/>
          </a:stretch>
        </p:blipFill>
        <p:spPr>
          <a:xfrm>
            <a:off x="3392719" y="530569"/>
            <a:ext cx="1303684" cy="13036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8;p31">
            <a:extLst>
              <a:ext uri="{FF2B5EF4-FFF2-40B4-BE49-F238E27FC236}">
                <a16:creationId xmlns:a16="http://schemas.microsoft.com/office/drawing/2014/main" id="{578B35F7-D5EA-E043-8345-51CEEBD68D9E}"/>
              </a:ext>
            </a:extLst>
          </p:cNvPr>
          <p:cNvSpPr txBox="1">
            <a:spLocks/>
          </p:cNvSpPr>
          <p:nvPr/>
        </p:nvSpPr>
        <p:spPr>
          <a:xfrm>
            <a:off x="852920" y="260050"/>
            <a:ext cx="772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1pPr>
            <a:lvl2pPr marR="0" lvl="1"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2pPr>
            <a:lvl3pPr marR="0" lvl="2"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3pPr>
            <a:lvl4pPr marR="0" lvl="3"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4pPr>
            <a:lvl5pPr marR="0" lvl="4"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5pPr>
            <a:lvl6pPr marR="0" lvl="5"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6pPr>
            <a:lvl7pPr marR="0" lvl="6"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7pPr>
            <a:lvl8pPr marR="0" lvl="7"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8pPr>
            <a:lvl9pPr marR="0" lvl="8" algn="l" rtl="0">
              <a:lnSpc>
                <a:spcPct val="100000"/>
              </a:lnSpc>
              <a:spcBef>
                <a:spcPts val="0"/>
              </a:spcBef>
              <a:spcAft>
                <a:spcPts val="0"/>
              </a:spcAft>
              <a:buClr>
                <a:schemeClr val="accent5"/>
              </a:buClr>
              <a:buSzPts val="2800"/>
              <a:buFont typeface="Raleway"/>
              <a:buNone/>
              <a:defRPr sz="2800" b="1" i="0" u="none" strike="noStrike" cap="none">
                <a:solidFill>
                  <a:schemeClr val="accent5"/>
                </a:solidFill>
                <a:latin typeface="Raleway"/>
                <a:ea typeface="Raleway"/>
                <a:cs typeface="Raleway"/>
                <a:sym typeface="Raleway"/>
              </a:defRPr>
            </a:lvl9pPr>
          </a:lstStyle>
          <a:p>
            <a:r>
              <a:rPr lang="en-US" dirty="0"/>
              <a:t>Semantics across communities</a:t>
            </a:r>
            <a:endParaRPr lang="en-US" sz="2000" dirty="0"/>
          </a:p>
        </p:txBody>
      </p:sp>
      <p:sp>
        <p:nvSpPr>
          <p:cNvPr id="76" name="Google Shape;411;p35">
            <a:extLst>
              <a:ext uri="{FF2B5EF4-FFF2-40B4-BE49-F238E27FC236}">
                <a16:creationId xmlns:a16="http://schemas.microsoft.com/office/drawing/2014/main" id="{2E8AABBA-127A-6645-B3CC-374E11821C06}"/>
              </a:ext>
            </a:extLst>
          </p:cNvPr>
          <p:cNvSpPr/>
          <p:nvPr/>
        </p:nvSpPr>
        <p:spPr>
          <a:xfrm>
            <a:off x="608156" y="1347663"/>
            <a:ext cx="4758706"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9;p35">
            <a:extLst>
              <a:ext uri="{FF2B5EF4-FFF2-40B4-BE49-F238E27FC236}">
                <a16:creationId xmlns:a16="http://schemas.microsoft.com/office/drawing/2014/main" id="{81C1513A-3B6C-C84A-BEC8-F13E4EA89F45}"/>
              </a:ext>
            </a:extLst>
          </p:cNvPr>
          <p:cNvSpPr/>
          <p:nvPr/>
        </p:nvSpPr>
        <p:spPr>
          <a:xfrm>
            <a:off x="608005" y="1878214"/>
            <a:ext cx="4758707"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426;p35">
            <a:extLst>
              <a:ext uri="{FF2B5EF4-FFF2-40B4-BE49-F238E27FC236}">
                <a16:creationId xmlns:a16="http://schemas.microsoft.com/office/drawing/2014/main" id="{7EAA8344-1EB5-8444-AA8E-3A23EE1FB5E6}"/>
              </a:ext>
            </a:extLst>
          </p:cNvPr>
          <p:cNvGrpSpPr/>
          <p:nvPr/>
        </p:nvGrpSpPr>
        <p:grpSpPr>
          <a:xfrm>
            <a:off x="608002" y="2413326"/>
            <a:ext cx="4758707" cy="480300"/>
            <a:chOff x="455905" y="3673875"/>
            <a:chExt cx="4758707" cy="480300"/>
          </a:xfrm>
        </p:grpSpPr>
        <p:sp>
          <p:nvSpPr>
            <p:cNvPr id="89" name="Google Shape;427;p35">
              <a:extLst>
                <a:ext uri="{FF2B5EF4-FFF2-40B4-BE49-F238E27FC236}">
                  <a16:creationId xmlns:a16="http://schemas.microsoft.com/office/drawing/2014/main" id="{C638EAF2-1373-714C-9B3E-730B6698E503}"/>
                </a:ext>
              </a:extLst>
            </p:cNvPr>
            <p:cNvSpPr/>
            <p:nvPr/>
          </p:nvSpPr>
          <p:spPr>
            <a:xfrm>
              <a:off x="455905" y="3673875"/>
              <a:ext cx="4758707"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8;p35">
              <a:extLst>
                <a:ext uri="{FF2B5EF4-FFF2-40B4-BE49-F238E27FC236}">
                  <a16:creationId xmlns:a16="http://schemas.microsoft.com/office/drawing/2014/main" id="{D16DBF3C-A521-5C46-989C-A35E90DA99F6}"/>
                </a:ext>
              </a:extLst>
            </p:cNvPr>
            <p:cNvSpPr/>
            <p:nvPr/>
          </p:nvSpPr>
          <p:spPr>
            <a:xfrm>
              <a:off x="2007224" y="3783625"/>
              <a:ext cx="3076713"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spouse, girlfriend, wife</a:t>
              </a:r>
              <a:endParaRPr dirty="0"/>
            </a:p>
          </p:txBody>
        </p:sp>
      </p:grpSp>
      <p:sp>
        <p:nvSpPr>
          <p:cNvPr id="94" name="Google Shape;441;p35">
            <a:extLst>
              <a:ext uri="{FF2B5EF4-FFF2-40B4-BE49-F238E27FC236}">
                <a16:creationId xmlns:a16="http://schemas.microsoft.com/office/drawing/2014/main" id="{4E20ECA2-14FC-434F-ACA2-93F913D3C827}"/>
              </a:ext>
            </a:extLst>
          </p:cNvPr>
          <p:cNvSpPr txBox="1">
            <a:spLocks/>
          </p:cNvSpPr>
          <p:nvPr/>
        </p:nvSpPr>
        <p:spPr>
          <a:xfrm>
            <a:off x="608155" y="1404913"/>
            <a:ext cx="1551167"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﻿Days of My Life</a:t>
            </a:r>
          </a:p>
        </p:txBody>
      </p:sp>
      <p:sp>
        <p:nvSpPr>
          <p:cNvPr id="95" name="Google Shape;442;p35">
            <a:extLst>
              <a:ext uri="{FF2B5EF4-FFF2-40B4-BE49-F238E27FC236}">
                <a16:creationId xmlns:a16="http://schemas.microsoft.com/office/drawing/2014/main" id="{8401DE1A-FD5B-434F-A308-3AF932311E5C}"/>
              </a:ext>
            </a:extLst>
          </p:cNvPr>
          <p:cNvSpPr txBox="1">
            <a:spLocks/>
          </p:cNvSpPr>
          <p:nvPr/>
        </p:nvSpPr>
        <p:spPr>
          <a:xfrm>
            <a:off x="608005" y="1942112"/>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a:solidFill>
                  <a:schemeClr val="accent5"/>
                </a:solidFill>
                <a:latin typeface="Raleway"/>
                <a:ea typeface="Raleway"/>
                <a:cs typeface="Raleway"/>
                <a:sym typeface="Raleway"/>
              </a:rPr>
              <a:t>Teen Spirit</a:t>
            </a:r>
            <a:endParaRPr lang="en-US" sz="1400" b="1" dirty="0">
              <a:solidFill>
                <a:schemeClr val="accent5"/>
              </a:solidFill>
              <a:latin typeface="Raleway"/>
              <a:ea typeface="Raleway"/>
              <a:cs typeface="Raleway"/>
              <a:sym typeface="Raleway"/>
            </a:endParaRPr>
          </a:p>
        </p:txBody>
      </p:sp>
      <p:sp>
        <p:nvSpPr>
          <p:cNvPr id="96" name="Google Shape;444;p35">
            <a:extLst>
              <a:ext uri="{FF2B5EF4-FFF2-40B4-BE49-F238E27FC236}">
                <a16:creationId xmlns:a16="http://schemas.microsoft.com/office/drawing/2014/main" id="{75681F1C-E587-FB47-8F44-16081777B7A5}"/>
              </a:ext>
            </a:extLst>
          </p:cNvPr>
          <p:cNvSpPr txBox="1">
            <a:spLocks/>
          </p:cNvSpPr>
          <p:nvPr/>
        </p:nvSpPr>
        <p:spPr>
          <a:xfrm>
            <a:off x="608002" y="2473335"/>
            <a:ext cx="142232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a:solidFill>
                  <a:schemeClr val="accent5"/>
                </a:solidFill>
                <a:latin typeface="Raleway"/>
                <a:ea typeface="Raleway"/>
                <a:cs typeface="Raleway"/>
                <a:sym typeface="Raleway"/>
              </a:rPr>
              <a:t>Relationships</a:t>
            </a:r>
            <a:endParaRPr lang="en-US" sz="1400" b="1" dirty="0">
              <a:solidFill>
                <a:schemeClr val="accent5"/>
              </a:solidFill>
              <a:latin typeface="Raleway"/>
              <a:ea typeface="Raleway"/>
              <a:cs typeface="Raleway"/>
              <a:sym typeface="Raleway"/>
            </a:endParaRPr>
          </a:p>
        </p:txBody>
      </p:sp>
      <p:sp>
        <p:nvSpPr>
          <p:cNvPr id="105" name="Google Shape;419;p35">
            <a:extLst>
              <a:ext uri="{FF2B5EF4-FFF2-40B4-BE49-F238E27FC236}">
                <a16:creationId xmlns:a16="http://schemas.microsoft.com/office/drawing/2014/main" id="{37B4A151-AA55-804E-8A68-B43633BD9006}"/>
              </a:ext>
            </a:extLst>
          </p:cNvPr>
          <p:cNvSpPr/>
          <p:nvPr/>
        </p:nvSpPr>
        <p:spPr>
          <a:xfrm>
            <a:off x="608002" y="3488626"/>
            <a:ext cx="4758707"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9;p35">
            <a:extLst>
              <a:ext uri="{FF2B5EF4-FFF2-40B4-BE49-F238E27FC236}">
                <a16:creationId xmlns:a16="http://schemas.microsoft.com/office/drawing/2014/main" id="{D8420655-9F38-2240-BF69-D0B61E84D5C2}"/>
              </a:ext>
            </a:extLst>
          </p:cNvPr>
          <p:cNvSpPr/>
          <p:nvPr/>
        </p:nvSpPr>
        <p:spPr>
          <a:xfrm>
            <a:off x="608002" y="2950976"/>
            <a:ext cx="4758707"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14;p35">
            <a:extLst>
              <a:ext uri="{FF2B5EF4-FFF2-40B4-BE49-F238E27FC236}">
                <a16:creationId xmlns:a16="http://schemas.microsoft.com/office/drawing/2014/main" id="{3B67158A-A435-DB49-BCE8-6CD5B3D4B0AD}"/>
              </a:ext>
            </a:extLst>
          </p:cNvPr>
          <p:cNvSpPr/>
          <p:nvPr/>
        </p:nvSpPr>
        <p:spPr>
          <a:xfrm>
            <a:off x="2159321" y="1464319"/>
            <a:ext cx="3076712"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spouse, husband, companion</a:t>
            </a:r>
            <a:endParaRPr dirty="0"/>
          </a:p>
        </p:txBody>
      </p:sp>
      <p:sp>
        <p:nvSpPr>
          <p:cNvPr id="122" name="Google Shape;421;p35">
            <a:extLst>
              <a:ext uri="{FF2B5EF4-FFF2-40B4-BE49-F238E27FC236}">
                <a16:creationId xmlns:a16="http://schemas.microsoft.com/office/drawing/2014/main" id="{219B6760-6280-124C-AA91-F60D5669BB41}"/>
              </a:ext>
            </a:extLst>
          </p:cNvPr>
          <p:cNvSpPr/>
          <p:nvPr/>
        </p:nvSpPr>
        <p:spPr>
          <a:xfrm>
            <a:off x="2159322" y="3587777"/>
            <a:ext cx="3076712"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spouse, colleague, employer </a:t>
            </a:r>
            <a:endParaRPr dirty="0"/>
          </a:p>
        </p:txBody>
      </p:sp>
      <p:sp>
        <p:nvSpPr>
          <p:cNvPr id="123" name="Google Shape;421;p35">
            <a:extLst>
              <a:ext uri="{FF2B5EF4-FFF2-40B4-BE49-F238E27FC236}">
                <a16:creationId xmlns:a16="http://schemas.microsoft.com/office/drawing/2014/main" id="{6FB59D30-945F-9045-9892-48C3BEA0CC57}"/>
              </a:ext>
            </a:extLst>
          </p:cNvPr>
          <p:cNvSpPr/>
          <p:nvPr/>
        </p:nvSpPr>
        <p:spPr>
          <a:xfrm>
            <a:off x="2159322" y="3060726"/>
            <a:ext cx="3076712"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girlfriend, boyfriend, supervisor</a:t>
            </a:r>
            <a:endParaRPr dirty="0"/>
          </a:p>
        </p:txBody>
      </p:sp>
      <p:sp>
        <p:nvSpPr>
          <p:cNvPr id="124" name="Google Shape;421;p35">
            <a:extLst>
              <a:ext uri="{FF2B5EF4-FFF2-40B4-BE49-F238E27FC236}">
                <a16:creationId xmlns:a16="http://schemas.microsoft.com/office/drawing/2014/main" id="{9B9599DC-FBFC-2C4C-993A-531E275EDA3F}"/>
              </a:ext>
            </a:extLst>
          </p:cNvPr>
          <p:cNvSpPr/>
          <p:nvPr/>
        </p:nvSpPr>
        <p:spPr>
          <a:xfrm>
            <a:off x="2159500" y="1982171"/>
            <a:ext cx="3076533"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parents, sibling, life </a:t>
            </a:r>
            <a:endParaRPr dirty="0"/>
          </a:p>
        </p:txBody>
      </p:sp>
      <p:sp>
        <p:nvSpPr>
          <p:cNvPr id="126" name="Google Shape;419;p35">
            <a:extLst>
              <a:ext uri="{FF2B5EF4-FFF2-40B4-BE49-F238E27FC236}">
                <a16:creationId xmlns:a16="http://schemas.microsoft.com/office/drawing/2014/main" id="{5E1CD2C1-ABB9-4E41-B807-5F8763EC7F5D}"/>
              </a:ext>
            </a:extLst>
          </p:cNvPr>
          <p:cNvSpPr/>
          <p:nvPr/>
        </p:nvSpPr>
        <p:spPr>
          <a:xfrm>
            <a:off x="608002" y="4026276"/>
            <a:ext cx="4758707"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419;p35">
            <a:extLst>
              <a:ext uri="{FF2B5EF4-FFF2-40B4-BE49-F238E27FC236}">
                <a16:creationId xmlns:a16="http://schemas.microsoft.com/office/drawing/2014/main" id="{15CD5F9F-8544-8A4C-8CF8-DF8F26807D7A}"/>
              </a:ext>
            </a:extLst>
          </p:cNvPr>
          <p:cNvSpPr/>
          <p:nvPr/>
        </p:nvSpPr>
        <p:spPr>
          <a:xfrm>
            <a:off x="608002" y="4563926"/>
            <a:ext cx="4758707"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44;p35">
            <a:extLst>
              <a:ext uri="{FF2B5EF4-FFF2-40B4-BE49-F238E27FC236}">
                <a16:creationId xmlns:a16="http://schemas.microsoft.com/office/drawing/2014/main" id="{19B1F554-D1E2-7942-9B1B-14DA3E1140AE}"/>
              </a:ext>
            </a:extLst>
          </p:cNvPr>
          <p:cNvSpPr txBox="1">
            <a:spLocks/>
          </p:cNvSpPr>
          <p:nvPr/>
        </p:nvSpPr>
        <p:spPr>
          <a:xfrm>
            <a:off x="608002" y="3010871"/>
            <a:ext cx="155154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Slang People</a:t>
            </a:r>
          </a:p>
        </p:txBody>
      </p:sp>
      <p:sp>
        <p:nvSpPr>
          <p:cNvPr id="140" name="Google Shape;444;p35">
            <a:extLst>
              <a:ext uri="{FF2B5EF4-FFF2-40B4-BE49-F238E27FC236}">
                <a16:creationId xmlns:a16="http://schemas.microsoft.com/office/drawing/2014/main" id="{0136CBE7-1F52-CB4A-B55A-5AAB6D10C246}"/>
              </a:ext>
            </a:extLst>
          </p:cNvPr>
          <p:cNvSpPr txBox="1">
            <a:spLocks/>
          </p:cNvSpPr>
          <p:nvPr/>
        </p:nvSpPr>
        <p:spPr>
          <a:xfrm>
            <a:off x="608002" y="3545876"/>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Politics</a:t>
            </a:r>
          </a:p>
        </p:txBody>
      </p:sp>
      <p:sp>
        <p:nvSpPr>
          <p:cNvPr id="141" name="Google Shape;444;p35">
            <a:extLst>
              <a:ext uri="{FF2B5EF4-FFF2-40B4-BE49-F238E27FC236}">
                <a16:creationId xmlns:a16="http://schemas.microsoft.com/office/drawing/2014/main" id="{04E62E17-7E86-F94C-85EC-010A6C2E36CA}"/>
              </a:ext>
            </a:extLst>
          </p:cNvPr>
          <p:cNvSpPr txBox="1">
            <a:spLocks/>
          </p:cNvSpPr>
          <p:nvPr/>
        </p:nvSpPr>
        <p:spPr>
          <a:xfrm>
            <a:off x="608002" y="4077869"/>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Faith</a:t>
            </a:r>
          </a:p>
        </p:txBody>
      </p:sp>
      <p:sp>
        <p:nvSpPr>
          <p:cNvPr id="142" name="Google Shape;444;p35">
            <a:extLst>
              <a:ext uri="{FF2B5EF4-FFF2-40B4-BE49-F238E27FC236}">
                <a16:creationId xmlns:a16="http://schemas.microsoft.com/office/drawing/2014/main" id="{BC6E4D63-05ED-0B46-9571-809B8BC31B9A}"/>
              </a:ext>
            </a:extLst>
          </p:cNvPr>
          <p:cNvSpPr txBox="1">
            <a:spLocks/>
          </p:cNvSpPr>
          <p:nvPr/>
        </p:nvSpPr>
        <p:spPr>
          <a:xfrm>
            <a:off x="608002" y="4621176"/>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Leisure</a:t>
            </a:r>
          </a:p>
        </p:txBody>
      </p:sp>
      <p:sp>
        <p:nvSpPr>
          <p:cNvPr id="143" name="Google Shape;421;p35">
            <a:extLst>
              <a:ext uri="{FF2B5EF4-FFF2-40B4-BE49-F238E27FC236}">
                <a16:creationId xmlns:a16="http://schemas.microsoft.com/office/drawing/2014/main" id="{58E19A8C-ABAF-0B4D-A460-E583E4DD17F2}"/>
              </a:ext>
            </a:extLst>
          </p:cNvPr>
          <p:cNvSpPr/>
          <p:nvPr/>
        </p:nvSpPr>
        <p:spPr>
          <a:xfrm>
            <a:off x="2159321" y="4156172"/>
            <a:ext cx="3076711"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family, mentor, equipping</a:t>
            </a:r>
            <a:endParaRPr dirty="0"/>
          </a:p>
        </p:txBody>
      </p:sp>
      <p:sp>
        <p:nvSpPr>
          <p:cNvPr id="144" name="Google Shape;421;p35">
            <a:extLst>
              <a:ext uri="{FF2B5EF4-FFF2-40B4-BE49-F238E27FC236}">
                <a16:creationId xmlns:a16="http://schemas.microsoft.com/office/drawing/2014/main" id="{52AE38FD-BDBF-9942-BF4B-5EB3C3AB20C9}"/>
              </a:ext>
            </a:extLst>
          </p:cNvPr>
          <p:cNvSpPr/>
          <p:nvPr/>
        </p:nvSpPr>
        <p:spPr>
          <a:xfrm>
            <a:off x="2165080" y="4683835"/>
            <a:ext cx="3070952"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spouse, supervisor, teammate</a:t>
            </a:r>
            <a:endParaRPr dirty="0"/>
          </a:p>
        </p:txBody>
      </p:sp>
      <p:sp>
        <p:nvSpPr>
          <p:cNvPr id="146" name="Google Shape;414;p35">
            <a:extLst>
              <a:ext uri="{FF2B5EF4-FFF2-40B4-BE49-F238E27FC236}">
                <a16:creationId xmlns:a16="http://schemas.microsoft.com/office/drawing/2014/main" id="{2ECD3552-8546-B445-92B9-F0CF4A435D14}"/>
              </a:ext>
            </a:extLst>
          </p:cNvPr>
          <p:cNvSpPr/>
          <p:nvPr/>
        </p:nvSpPr>
        <p:spPr>
          <a:xfrm>
            <a:off x="2159322" y="945964"/>
            <a:ext cx="950100" cy="260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“partner”</a:t>
            </a:r>
            <a:endParaRPr dirty="0"/>
          </a:p>
        </p:txBody>
      </p:sp>
      <p:pic>
        <p:nvPicPr>
          <p:cNvPr id="147" name="Picture 146">
            <a:extLst>
              <a:ext uri="{FF2B5EF4-FFF2-40B4-BE49-F238E27FC236}">
                <a16:creationId xmlns:a16="http://schemas.microsoft.com/office/drawing/2014/main" id="{FE437F77-056B-0642-9E7D-3A736FCC721C}"/>
              </a:ext>
            </a:extLst>
          </p:cNvPr>
          <p:cNvPicPr>
            <a:picLocks noChangeAspect="1"/>
          </p:cNvPicPr>
          <p:nvPr/>
        </p:nvPicPr>
        <p:blipFill>
          <a:blip r:embed="rId3"/>
          <a:stretch>
            <a:fillRect/>
          </a:stretch>
        </p:blipFill>
        <p:spPr>
          <a:xfrm>
            <a:off x="5490328" y="1347663"/>
            <a:ext cx="3435858" cy="2067338"/>
          </a:xfrm>
          <a:prstGeom prst="rect">
            <a:avLst/>
          </a:prstGeom>
        </p:spPr>
      </p:pic>
      <p:pic>
        <p:nvPicPr>
          <p:cNvPr id="148" name="Picture 147">
            <a:extLst>
              <a:ext uri="{FF2B5EF4-FFF2-40B4-BE49-F238E27FC236}">
                <a16:creationId xmlns:a16="http://schemas.microsoft.com/office/drawing/2014/main" id="{8709BBBF-313C-8441-B621-B2ACD0F1D2AD}"/>
              </a:ext>
            </a:extLst>
          </p:cNvPr>
          <p:cNvPicPr>
            <a:picLocks noChangeAspect="1"/>
          </p:cNvPicPr>
          <p:nvPr/>
        </p:nvPicPr>
        <p:blipFill>
          <a:blip r:embed="rId4"/>
          <a:stretch>
            <a:fillRect/>
          </a:stretch>
        </p:blipFill>
        <p:spPr>
          <a:xfrm>
            <a:off x="5336856" y="3465252"/>
            <a:ext cx="3667582" cy="1612806"/>
          </a:xfrm>
          <a:prstGeom prst="rect">
            <a:avLst/>
          </a:prstGeom>
        </p:spPr>
      </p:pic>
    </p:spTree>
    <p:extLst>
      <p:ext uri="{BB962C8B-B14F-4D97-AF65-F5344CB8AC3E}">
        <p14:creationId xmlns:p14="http://schemas.microsoft.com/office/powerpoint/2010/main" val="404287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158621" y="1497825"/>
            <a:ext cx="4319336" cy="102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03</a:t>
            </a:r>
            <a:endParaRPr sz="2800" dirty="0"/>
          </a:p>
          <a:p>
            <a:pPr lvl="0">
              <a:spcAft>
                <a:spcPts val="800"/>
              </a:spcAft>
            </a:pPr>
            <a:r>
              <a:rPr lang="en-US" sz="2800" dirty="0"/>
              <a:t>EMOTIONS OVER TIME</a:t>
            </a:r>
          </a:p>
        </p:txBody>
      </p:sp>
      <p:grpSp>
        <p:nvGrpSpPr>
          <p:cNvPr id="278" name="Google Shape;278;p30"/>
          <p:cNvGrpSpPr/>
          <p:nvPr/>
        </p:nvGrpSpPr>
        <p:grpSpPr>
          <a:xfrm>
            <a:off x="4943938" y="399900"/>
            <a:ext cx="3618133" cy="3936420"/>
            <a:chOff x="4943938" y="399900"/>
            <a:chExt cx="3618133" cy="3936420"/>
          </a:xfrm>
        </p:grpSpPr>
        <p:sp>
          <p:nvSpPr>
            <p:cNvPr id="279" name="Google Shape;279;p30"/>
            <p:cNvSpPr/>
            <p:nvPr/>
          </p:nvSpPr>
          <p:spPr>
            <a:xfrm>
              <a:off x="6858139" y="2221332"/>
              <a:ext cx="1703932" cy="1701222"/>
            </a:xfrm>
            <a:custGeom>
              <a:avLst/>
              <a:gdLst/>
              <a:ahLst/>
              <a:cxnLst/>
              <a:rect l="l" t="t" r="r" b="b"/>
              <a:pathLst>
                <a:path w="8174" h="8161" extrusionOk="0">
                  <a:moveTo>
                    <a:pt x="4073" y="321"/>
                  </a:moveTo>
                  <a:cubicBezTo>
                    <a:pt x="6137" y="321"/>
                    <a:pt x="7825" y="1995"/>
                    <a:pt x="7811" y="4059"/>
                  </a:cubicBezTo>
                  <a:cubicBezTo>
                    <a:pt x="7811" y="6110"/>
                    <a:pt x="6137" y="7784"/>
                    <a:pt x="4073" y="7784"/>
                  </a:cubicBezTo>
                  <a:cubicBezTo>
                    <a:pt x="2023" y="7784"/>
                    <a:pt x="349" y="6110"/>
                    <a:pt x="349" y="4059"/>
                  </a:cubicBezTo>
                  <a:cubicBezTo>
                    <a:pt x="349" y="1995"/>
                    <a:pt x="2023" y="321"/>
                    <a:pt x="4073" y="321"/>
                  </a:cubicBezTo>
                  <a:close/>
                  <a:moveTo>
                    <a:pt x="4073" y="0"/>
                  </a:moveTo>
                  <a:cubicBezTo>
                    <a:pt x="1827" y="0"/>
                    <a:pt x="0" y="1828"/>
                    <a:pt x="0" y="4073"/>
                  </a:cubicBezTo>
                  <a:cubicBezTo>
                    <a:pt x="0" y="6319"/>
                    <a:pt x="1827" y="8160"/>
                    <a:pt x="4073" y="8160"/>
                  </a:cubicBezTo>
                  <a:cubicBezTo>
                    <a:pt x="6333" y="8160"/>
                    <a:pt x="8174" y="6305"/>
                    <a:pt x="8160" y="4073"/>
                  </a:cubicBezTo>
                  <a:cubicBezTo>
                    <a:pt x="8160" y="1828"/>
                    <a:pt x="6333" y="0"/>
                    <a:pt x="4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5233405" y="3524823"/>
              <a:ext cx="819624" cy="811497"/>
            </a:xfrm>
            <a:custGeom>
              <a:avLst/>
              <a:gdLst/>
              <a:ahLst/>
              <a:cxnLst/>
              <a:rect l="l" t="t" r="r" b="b"/>
              <a:pathLst>
                <a:path w="2819" h="2791" extrusionOk="0">
                  <a:moveTo>
                    <a:pt x="1409" y="1"/>
                  </a:moveTo>
                  <a:cubicBezTo>
                    <a:pt x="1284" y="1"/>
                    <a:pt x="1186" y="28"/>
                    <a:pt x="1075" y="42"/>
                  </a:cubicBezTo>
                  <a:lnTo>
                    <a:pt x="1158" y="377"/>
                  </a:lnTo>
                  <a:cubicBezTo>
                    <a:pt x="1193" y="363"/>
                    <a:pt x="1235" y="356"/>
                    <a:pt x="1279" y="356"/>
                  </a:cubicBezTo>
                  <a:cubicBezTo>
                    <a:pt x="1322" y="356"/>
                    <a:pt x="1367" y="363"/>
                    <a:pt x="1409" y="377"/>
                  </a:cubicBezTo>
                  <a:cubicBezTo>
                    <a:pt x="1479" y="377"/>
                    <a:pt x="1563" y="377"/>
                    <a:pt x="1633" y="391"/>
                  </a:cubicBezTo>
                  <a:lnTo>
                    <a:pt x="1702" y="42"/>
                  </a:lnTo>
                  <a:cubicBezTo>
                    <a:pt x="1619" y="28"/>
                    <a:pt x="1507" y="1"/>
                    <a:pt x="1409" y="1"/>
                  </a:cubicBezTo>
                  <a:close/>
                  <a:moveTo>
                    <a:pt x="2274" y="294"/>
                  </a:moveTo>
                  <a:lnTo>
                    <a:pt x="2065" y="586"/>
                  </a:lnTo>
                  <a:cubicBezTo>
                    <a:pt x="2190" y="670"/>
                    <a:pt x="2302" y="810"/>
                    <a:pt x="2372" y="949"/>
                  </a:cubicBezTo>
                  <a:lnTo>
                    <a:pt x="2679" y="782"/>
                  </a:lnTo>
                  <a:cubicBezTo>
                    <a:pt x="2581" y="600"/>
                    <a:pt x="2455" y="419"/>
                    <a:pt x="2274" y="294"/>
                  </a:cubicBezTo>
                  <a:close/>
                  <a:moveTo>
                    <a:pt x="503" y="321"/>
                  </a:moveTo>
                  <a:cubicBezTo>
                    <a:pt x="349" y="433"/>
                    <a:pt x="210" y="614"/>
                    <a:pt x="112" y="810"/>
                  </a:cubicBezTo>
                  <a:lnTo>
                    <a:pt x="433" y="963"/>
                  </a:lnTo>
                  <a:cubicBezTo>
                    <a:pt x="503" y="810"/>
                    <a:pt x="600" y="684"/>
                    <a:pt x="726" y="600"/>
                  </a:cubicBezTo>
                  <a:lnTo>
                    <a:pt x="503" y="321"/>
                  </a:lnTo>
                  <a:close/>
                  <a:moveTo>
                    <a:pt x="2818" y="1382"/>
                  </a:moveTo>
                  <a:lnTo>
                    <a:pt x="2469" y="1395"/>
                  </a:lnTo>
                  <a:cubicBezTo>
                    <a:pt x="2469" y="1577"/>
                    <a:pt x="2442" y="1730"/>
                    <a:pt x="2372" y="1870"/>
                  </a:cubicBezTo>
                  <a:lnTo>
                    <a:pt x="2679" y="2023"/>
                  </a:lnTo>
                  <a:cubicBezTo>
                    <a:pt x="2790" y="1842"/>
                    <a:pt x="2818" y="1633"/>
                    <a:pt x="2818" y="1395"/>
                  </a:cubicBezTo>
                  <a:lnTo>
                    <a:pt x="2818" y="1382"/>
                  </a:lnTo>
                  <a:close/>
                  <a:moveTo>
                    <a:pt x="1" y="1437"/>
                  </a:moveTo>
                  <a:cubicBezTo>
                    <a:pt x="1" y="1647"/>
                    <a:pt x="42" y="1856"/>
                    <a:pt x="140" y="2051"/>
                  </a:cubicBezTo>
                  <a:lnTo>
                    <a:pt x="447" y="1912"/>
                  </a:lnTo>
                  <a:cubicBezTo>
                    <a:pt x="377" y="1744"/>
                    <a:pt x="349" y="1591"/>
                    <a:pt x="349" y="1437"/>
                  </a:cubicBezTo>
                  <a:close/>
                  <a:moveTo>
                    <a:pt x="726" y="2232"/>
                  </a:moveTo>
                  <a:lnTo>
                    <a:pt x="517" y="2511"/>
                  </a:lnTo>
                  <a:cubicBezTo>
                    <a:pt x="698" y="2651"/>
                    <a:pt x="879" y="2748"/>
                    <a:pt x="1089" y="2790"/>
                  </a:cubicBezTo>
                  <a:lnTo>
                    <a:pt x="1158" y="2442"/>
                  </a:lnTo>
                  <a:cubicBezTo>
                    <a:pt x="1005" y="2414"/>
                    <a:pt x="851" y="2344"/>
                    <a:pt x="726" y="2232"/>
                  </a:cubicBezTo>
                  <a:close/>
                  <a:moveTo>
                    <a:pt x="2093" y="2260"/>
                  </a:moveTo>
                  <a:cubicBezTo>
                    <a:pt x="1953" y="2358"/>
                    <a:pt x="1814" y="2428"/>
                    <a:pt x="1646" y="2470"/>
                  </a:cubicBezTo>
                  <a:lnTo>
                    <a:pt x="1716" y="2790"/>
                  </a:lnTo>
                  <a:cubicBezTo>
                    <a:pt x="1925" y="2748"/>
                    <a:pt x="2121" y="2651"/>
                    <a:pt x="2316" y="2539"/>
                  </a:cubicBezTo>
                  <a:lnTo>
                    <a:pt x="2093" y="22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818383" y="1046475"/>
              <a:ext cx="407326" cy="407326"/>
            </a:xfrm>
            <a:custGeom>
              <a:avLst/>
              <a:gdLst/>
              <a:ahLst/>
              <a:cxnLst/>
              <a:rect l="l" t="t" r="r" b="b"/>
              <a:pathLst>
                <a:path w="1954" h="1954" extrusionOk="0">
                  <a:moveTo>
                    <a:pt x="977" y="350"/>
                  </a:moveTo>
                  <a:cubicBezTo>
                    <a:pt x="1325" y="350"/>
                    <a:pt x="1604" y="629"/>
                    <a:pt x="1604" y="977"/>
                  </a:cubicBezTo>
                  <a:cubicBezTo>
                    <a:pt x="1604" y="1326"/>
                    <a:pt x="1325" y="1605"/>
                    <a:pt x="977" y="1605"/>
                  </a:cubicBezTo>
                  <a:cubicBezTo>
                    <a:pt x="628" y="1605"/>
                    <a:pt x="349" y="1326"/>
                    <a:pt x="349" y="977"/>
                  </a:cubicBezTo>
                  <a:cubicBezTo>
                    <a:pt x="349" y="629"/>
                    <a:pt x="628" y="350"/>
                    <a:pt x="977" y="350"/>
                  </a:cubicBezTo>
                  <a:close/>
                  <a:moveTo>
                    <a:pt x="977" y="1"/>
                  </a:moveTo>
                  <a:cubicBezTo>
                    <a:pt x="433" y="1"/>
                    <a:pt x="0" y="433"/>
                    <a:pt x="0" y="977"/>
                  </a:cubicBezTo>
                  <a:cubicBezTo>
                    <a:pt x="0" y="1521"/>
                    <a:pt x="433" y="1954"/>
                    <a:pt x="977" y="1954"/>
                  </a:cubicBezTo>
                  <a:cubicBezTo>
                    <a:pt x="1521" y="1954"/>
                    <a:pt x="1953" y="1521"/>
                    <a:pt x="1953" y="977"/>
                  </a:cubicBezTo>
                  <a:cubicBezTo>
                    <a:pt x="1953" y="433"/>
                    <a:pt x="1521" y="1"/>
                    <a:pt x="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4943938" y="699123"/>
              <a:ext cx="932571" cy="932578"/>
            </a:xfrm>
            <a:custGeom>
              <a:avLst/>
              <a:gdLst/>
              <a:ahLst/>
              <a:cxnLst/>
              <a:rect l="l" t="t" r="r" b="b"/>
              <a:pathLst>
                <a:path w="3042" h="3042" extrusionOk="0">
                  <a:moveTo>
                    <a:pt x="1521" y="349"/>
                  </a:moveTo>
                  <a:cubicBezTo>
                    <a:pt x="2162" y="349"/>
                    <a:pt x="2692" y="865"/>
                    <a:pt x="2692" y="1521"/>
                  </a:cubicBezTo>
                  <a:cubicBezTo>
                    <a:pt x="2692" y="2163"/>
                    <a:pt x="2162" y="2679"/>
                    <a:pt x="1521" y="2679"/>
                  </a:cubicBezTo>
                  <a:cubicBezTo>
                    <a:pt x="879" y="2679"/>
                    <a:pt x="349" y="2163"/>
                    <a:pt x="349" y="1521"/>
                  </a:cubicBezTo>
                  <a:cubicBezTo>
                    <a:pt x="349" y="865"/>
                    <a:pt x="879" y="349"/>
                    <a:pt x="1521" y="349"/>
                  </a:cubicBezTo>
                  <a:close/>
                  <a:moveTo>
                    <a:pt x="1521" y="1"/>
                  </a:moveTo>
                  <a:cubicBezTo>
                    <a:pt x="684" y="1"/>
                    <a:pt x="0" y="684"/>
                    <a:pt x="0" y="1521"/>
                  </a:cubicBezTo>
                  <a:cubicBezTo>
                    <a:pt x="0" y="2358"/>
                    <a:pt x="684" y="3041"/>
                    <a:pt x="1521" y="3041"/>
                  </a:cubicBezTo>
                  <a:cubicBezTo>
                    <a:pt x="2358" y="3041"/>
                    <a:pt x="3041" y="2358"/>
                    <a:pt x="3041" y="1521"/>
                  </a:cubicBezTo>
                  <a:cubicBezTo>
                    <a:pt x="3041" y="684"/>
                    <a:pt x="2358"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5538370" y="399900"/>
              <a:ext cx="804120" cy="808418"/>
            </a:xfrm>
            <a:custGeom>
              <a:avLst/>
              <a:gdLst/>
              <a:ahLst/>
              <a:cxnLst/>
              <a:rect l="l" t="t" r="r" b="b"/>
              <a:pathLst>
                <a:path w="2623" h="2637" extrusionOk="0">
                  <a:moveTo>
                    <a:pt x="2274" y="349"/>
                  </a:moveTo>
                  <a:lnTo>
                    <a:pt x="2274" y="2288"/>
                  </a:lnTo>
                  <a:lnTo>
                    <a:pt x="349" y="2288"/>
                  </a:lnTo>
                  <a:lnTo>
                    <a:pt x="349" y="349"/>
                  </a:lnTo>
                  <a:close/>
                  <a:moveTo>
                    <a:pt x="0" y="0"/>
                  </a:moveTo>
                  <a:lnTo>
                    <a:pt x="0" y="2637"/>
                  </a:lnTo>
                  <a:lnTo>
                    <a:pt x="2623" y="2637"/>
                  </a:lnTo>
                  <a:lnTo>
                    <a:pt x="2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4FF652C7-8713-584B-85D3-29EC86AB421B}"/>
              </a:ext>
            </a:extLst>
          </p:cNvPr>
          <p:cNvPicPr>
            <a:picLocks noChangeAspect="1"/>
          </p:cNvPicPr>
          <p:nvPr/>
        </p:nvPicPr>
        <p:blipFill>
          <a:blip r:embed="rId3"/>
          <a:stretch>
            <a:fillRect/>
          </a:stretch>
        </p:blipFill>
        <p:spPr>
          <a:xfrm>
            <a:off x="5093486" y="1714728"/>
            <a:ext cx="1303684" cy="1303684"/>
          </a:xfrm>
          <a:prstGeom prst="rect">
            <a:avLst/>
          </a:prstGeom>
        </p:spPr>
      </p:pic>
    </p:spTree>
    <p:extLst>
      <p:ext uri="{BB962C8B-B14F-4D97-AF65-F5344CB8AC3E}">
        <p14:creationId xmlns:p14="http://schemas.microsoft.com/office/powerpoint/2010/main" val="124074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DC79-9D86-9B42-B591-F7717550A58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E6F6D21-48F1-DE4F-AF47-18206BE02F0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8C4D7AB2-A69C-824A-AFB8-FF4515BB1EB0}"/>
              </a:ext>
            </a:extLst>
          </p:cNvPr>
          <p:cNvPicPr>
            <a:picLocks noChangeAspect="1"/>
          </p:cNvPicPr>
          <p:nvPr/>
        </p:nvPicPr>
        <p:blipFill>
          <a:blip r:embed="rId2"/>
          <a:stretch>
            <a:fillRect/>
          </a:stretch>
        </p:blipFill>
        <p:spPr>
          <a:xfrm>
            <a:off x="2573518" y="1615954"/>
            <a:ext cx="6570482" cy="3142404"/>
          </a:xfrm>
          <a:prstGeom prst="rect">
            <a:avLst/>
          </a:prstGeom>
        </p:spPr>
      </p:pic>
    </p:spTree>
    <p:extLst>
      <p:ext uri="{BB962C8B-B14F-4D97-AF65-F5344CB8AC3E}">
        <p14:creationId xmlns:p14="http://schemas.microsoft.com/office/powerpoint/2010/main" val="1606240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9EA5-1953-D943-9E52-48E2D3CEEEB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A671BAC-A632-4047-AA7D-4EE9B0BD37AE}"/>
              </a:ext>
            </a:extLst>
          </p:cNvPr>
          <p:cNvPicPr>
            <a:picLocks noChangeAspect="1"/>
          </p:cNvPicPr>
          <p:nvPr/>
        </p:nvPicPr>
        <p:blipFill>
          <a:blip r:embed="rId2"/>
          <a:stretch>
            <a:fillRect/>
          </a:stretch>
        </p:blipFill>
        <p:spPr>
          <a:xfrm>
            <a:off x="2337846" y="1334800"/>
            <a:ext cx="6317203" cy="3497549"/>
          </a:xfrm>
          <a:prstGeom prst="rect">
            <a:avLst/>
          </a:prstGeom>
        </p:spPr>
      </p:pic>
    </p:spTree>
    <p:extLst>
      <p:ext uri="{BB962C8B-B14F-4D97-AF65-F5344CB8AC3E}">
        <p14:creationId xmlns:p14="http://schemas.microsoft.com/office/powerpoint/2010/main" val="129120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6679-FCD1-9E41-80C4-E72993149E5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0985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158621" y="1497825"/>
            <a:ext cx="4319336" cy="102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a:t>
            </a:r>
            <a:r>
              <a:rPr lang="en-US" sz="2800" dirty="0"/>
              <a:t>4</a:t>
            </a:r>
            <a:endParaRPr sz="2800" dirty="0"/>
          </a:p>
          <a:p>
            <a:pPr lvl="0">
              <a:spcAft>
                <a:spcPts val="800"/>
              </a:spcAft>
            </a:pPr>
            <a:r>
              <a:rPr lang="en-US" sz="2800" dirty="0"/>
              <a:t>BLOGGER BOOSTER</a:t>
            </a:r>
            <a:br>
              <a:rPr lang="en-US" sz="2800" dirty="0"/>
            </a:br>
            <a:r>
              <a:rPr lang="en-US" sz="2800" dirty="0"/>
              <a:t>WEB APP</a:t>
            </a:r>
          </a:p>
        </p:txBody>
      </p:sp>
      <p:grpSp>
        <p:nvGrpSpPr>
          <p:cNvPr id="278" name="Google Shape;278;p30"/>
          <p:cNvGrpSpPr/>
          <p:nvPr/>
        </p:nvGrpSpPr>
        <p:grpSpPr>
          <a:xfrm>
            <a:off x="4943938" y="399900"/>
            <a:ext cx="3618133" cy="3936420"/>
            <a:chOff x="4943938" y="399900"/>
            <a:chExt cx="3618133" cy="3936420"/>
          </a:xfrm>
        </p:grpSpPr>
        <p:sp>
          <p:nvSpPr>
            <p:cNvPr id="279" name="Google Shape;279;p30"/>
            <p:cNvSpPr/>
            <p:nvPr/>
          </p:nvSpPr>
          <p:spPr>
            <a:xfrm>
              <a:off x="6858139" y="2221332"/>
              <a:ext cx="1703932" cy="1701222"/>
            </a:xfrm>
            <a:custGeom>
              <a:avLst/>
              <a:gdLst/>
              <a:ahLst/>
              <a:cxnLst/>
              <a:rect l="l" t="t" r="r" b="b"/>
              <a:pathLst>
                <a:path w="8174" h="8161" extrusionOk="0">
                  <a:moveTo>
                    <a:pt x="4073" y="321"/>
                  </a:moveTo>
                  <a:cubicBezTo>
                    <a:pt x="6137" y="321"/>
                    <a:pt x="7825" y="1995"/>
                    <a:pt x="7811" y="4059"/>
                  </a:cubicBezTo>
                  <a:cubicBezTo>
                    <a:pt x="7811" y="6110"/>
                    <a:pt x="6137" y="7784"/>
                    <a:pt x="4073" y="7784"/>
                  </a:cubicBezTo>
                  <a:cubicBezTo>
                    <a:pt x="2023" y="7784"/>
                    <a:pt x="349" y="6110"/>
                    <a:pt x="349" y="4059"/>
                  </a:cubicBezTo>
                  <a:cubicBezTo>
                    <a:pt x="349" y="1995"/>
                    <a:pt x="2023" y="321"/>
                    <a:pt x="4073" y="321"/>
                  </a:cubicBezTo>
                  <a:close/>
                  <a:moveTo>
                    <a:pt x="4073" y="0"/>
                  </a:moveTo>
                  <a:cubicBezTo>
                    <a:pt x="1827" y="0"/>
                    <a:pt x="0" y="1828"/>
                    <a:pt x="0" y="4073"/>
                  </a:cubicBezTo>
                  <a:cubicBezTo>
                    <a:pt x="0" y="6319"/>
                    <a:pt x="1827" y="8160"/>
                    <a:pt x="4073" y="8160"/>
                  </a:cubicBezTo>
                  <a:cubicBezTo>
                    <a:pt x="6333" y="8160"/>
                    <a:pt x="8174" y="6305"/>
                    <a:pt x="8160" y="4073"/>
                  </a:cubicBezTo>
                  <a:cubicBezTo>
                    <a:pt x="8160" y="1828"/>
                    <a:pt x="6333" y="0"/>
                    <a:pt x="4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5233405" y="3524823"/>
              <a:ext cx="819624" cy="811497"/>
            </a:xfrm>
            <a:custGeom>
              <a:avLst/>
              <a:gdLst/>
              <a:ahLst/>
              <a:cxnLst/>
              <a:rect l="l" t="t" r="r" b="b"/>
              <a:pathLst>
                <a:path w="2819" h="2791" extrusionOk="0">
                  <a:moveTo>
                    <a:pt x="1409" y="1"/>
                  </a:moveTo>
                  <a:cubicBezTo>
                    <a:pt x="1284" y="1"/>
                    <a:pt x="1186" y="28"/>
                    <a:pt x="1075" y="42"/>
                  </a:cubicBezTo>
                  <a:lnTo>
                    <a:pt x="1158" y="377"/>
                  </a:lnTo>
                  <a:cubicBezTo>
                    <a:pt x="1193" y="363"/>
                    <a:pt x="1235" y="356"/>
                    <a:pt x="1279" y="356"/>
                  </a:cubicBezTo>
                  <a:cubicBezTo>
                    <a:pt x="1322" y="356"/>
                    <a:pt x="1367" y="363"/>
                    <a:pt x="1409" y="377"/>
                  </a:cubicBezTo>
                  <a:cubicBezTo>
                    <a:pt x="1479" y="377"/>
                    <a:pt x="1563" y="377"/>
                    <a:pt x="1633" y="391"/>
                  </a:cubicBezTo>
                  <a:lnTo>
                    <a:pt x="1702" y="42"/>
                  </a:lnTo>
                  <a:cubicBezTo>
                    <a:pt x="1619" y="28"/>
                    <a:pt x="1507" y="1"/>
                    <a:pt x="1409" y="1"/>
                  </a:cubicBezTo>
                  <a:close/>
                  <a:moveTo>
                    <a:pt x="2274" y="294"/>
                  </a:moveTo>
                  <a:lnTo>
                    <a:pt x="2065" y="586"/>
                  </a:lnTo>
                  <a:cubicBezTo>
                    <a:pt x="2190" y="670"/>
                    <a:pt x="2302" y="810"/>
                    <a:pt x="2372" y="949"/>
                  </a:cubicBezTo>
                  <a:lnTo>
                    <a:pt x="2679" y="782"/>
                  </a:lnTo>
                  <a:cubicBezTo>
                    <a:pt x="2581" y="600"/>
                    <a:pt x="2455" y="419"/>
                    <a:pt x="2274" y="294"/>
                  </a:cubicBezTo>
                  <a:close/>
                  <a:moveTo>
                    <a:pt x="503" y="321"/>
                  </a:moveTo>
                  <a:cubicBezTo>
                    <a:pt x="349" y="433"/>
                    <a:pt x="210" y="614"/>
                    <a:pt x="112" y="810"/>
                  </a:cubicBezTo>
                  <a:lnTo>
                    <a:pt x="433" y="963"/>
                  </a:lnTo>
                  <a:cubicBezTo>
                    <a:pt x="503" y="810"/>
                    <a:pt x="600" y="684"/>
                    <a:pt x="726" y="600"/>
                  </a:cubicBezTo>
                  <a:lnTo>
                    <a:pt x="503" y="321"/>
                  </a:lnTo>
                  <a:close/>
                  <a:moveTo>
                    <a:pt x="2818" y="1382"/>
                  </a:moveTo>
                  <a:lnTo>
                    <a:pt x="2469" y="1395"/>
                  </a:lnTo>
                  <a:cubicBezTo>
                    <a:pt x="2469" y="1577"/>
                    <a:pt x="2442" y="1730"/>
                    <a:pt x="2372" y="1870"/>
                  </a:cubicBezTo>
                  <a:lnTo>
                    <a:pt x="2679" y="2023"/>
                  </a:lnTo>
                  <a:cubicBezTo>
                    <a:pt x="2790" y="1842"/>
                    <a:pt x="2818" y="1633"/>
                    <a:pt x="2818" y="1395"/>
                  </a:cubicBezTo>
                  <a:lnTo>
                    <a:pt x="2818" y="1382"/>
                  </a:lnTo>
                  <a:close/>
                  <a:moveTo>
                    <a:pt x="1" y="1437"/>
                  </a:moveTo>
                  <a:cubicBezTo>
                    <a:pt x="1" y="1647"/>
                    <a:pt x="42" y="1856"/>
                    <a:pt x="140" y="2051"/>
                  </a:cubicBezTo>
                  <a:lnTo>
                    <a:pt x="447" y="1912"/>
                  </a:lnTo>
                  <a:cubicBezTo>
                    <a:pt x="377" y="1744"/>
                    <a:pt x="349" y="1591"/>
                    <a:pt x="349" y="1437"/>
                  </a:cubicBezTo>
                  <a:close/>
                  <a:moveTo>
                    <a:pt x="726" y="2232"/>
                  </a:moveTo>
                  <a:lnTo>
                    <a:pt x="517" y="2511"/>
                  </a:lnTo>
                  <a:cubicBezTo>
                    <a:pt x="698" y="2651"/>
                    <a:pt x="879" y="2748"/>
                    <a:pt x="1089" y="2790"/>
                  </a:cubicBezTo>
                  <a:lnTo>
                    <a:pt x="1158" y="2442"/>
                  </a:lnTo>
                  <a:cubicBezTo>
                    <a:pt x="1005" y="2414"/>
                    <a:pt x="851" y="2344"/>
                    <a:pt x="726" y="2232"/>
                  </a:cubicBezTo>
                  <a:close/>
                  <a:moveTo>
                    <a:pt x="2093" y="2260"/>
                  </a:moveTo>
                  <a:cubicBezTo>
                    <a:pt x="1953" y="2358"/>
                    <a:pt x="1814" y="2428"/>
                    <a:pt x="1646" y="2470"/>
                  </a:cubicBezTo>
                  <a:lnTo>
                    <a:pt x="1716" y="2790"/>
                  </a:lnTo>
                  <a:cubicBezTo>
                    <a:pt x="1925" y="2748"/>
                    <a:pt x="2121" y="2651"/>
                    <a:pt x="2316" y="2539"/>
                  </a:cubicBezTo>
                  <a:lnTo>
                    <a:pt x="2093" y="22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818383" y="1046475"/>
              <a:ext cx="407326" cy="407326"/>
            </a:xfrm>
            <a:custGeom>
              <a:avLst/>
              <a:gdLst/>
              <a:ahLst/>
              <a:cxnLst/>
              <a:rect l="l" t="t" r="r" b="b"/>
              <a:pathLst>
                <a:path w="1954" h="1954" extrusionOk="0">
                  <a:moveTo>
                    <a:pt x="977" y="350"/>
                  </a:moveTo>
                  <a:cubicBezTo>
                    <a:pt x="1325" y="350"/>
                    <a:pt x="1604" y="629"/>
                    <a:pt x="1604" y="977"/>
                  </a:cubicBezTo>
                  <a:cubicBezTo>
                    <a:pt x="1604" y="1326"/>
                    <a:pt x="1325" y="1605"/>
                    <a:pt x="977" y="1605"/>
                  </a:cubicBezTo>
                  <a:cubicBezTo>
                    <a:pt x="628" y="1605"/>
                    <a:pt x="349" y="1326"/>
                    <a:pt x="349" y="977"/>
                  </a:cubicBezTo>
                  <a:cubicBezTo>
                    <a:pt x="349" y="629"/>
                    <a:pt x="628" y="350"/>
                    <a:pt x="977" y="350"/>
                  </a:cubicBezTo>
                  <a:close/>
                  <a:moveTo>
                    <a:pt x="977" y="1"/>
                  </a:moveTo>
                  <a:cubicBezTo>
                    <a:pt x="433" y="1"/>
                    <a:pt x="0" y="433"/>
                    <a:pt x="0" y="977"/>
                  </a:cubicBezTo>
                  <a:cubicBezTo>
                    <a:pt x="0" y="1521"/>
                    <a:pt x="433" y="1954"/>
                    <a:pt x="977" y="1954"/>
                  </a:cubicBezTo>
                  <a:cubicBezTo>
                    <a:pt x="1521" y="1954"/>
                    <a:pt x="1953" y="1521"/>
                    <a:pt x="1953" y="977"/>
                  </a:cubicBezTo>
                  <a:cubicBezTo>
                    <a:pt x="1953" y="433"/>
                    <a:pt x="1521" y="1"/>
                    <a:pt x="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4943938" y="699123"/>
              <a:ext cx="932571" cy="932578"/>
            </a:xfrm>
            <a:custGeom>
              <a:avLst/>
              <a:gdLst/>
              <a:ahLst/>
              <a:cxnLst/>
              <a:rect l="l" t="t" r="r" b="b"/>
              <a:pathLst>
                <a:path w="3042" h="3042" extrusionOk="0">
                  <a:moveTo>
                    <a:pt x="1521" y="349"/>
                  </a:moveTo>
                  <a:cubicBezTo>
                    <a:pt x="2162" y="349"/>
                    <a:pt x="2692" y="865"/>
                    <a:pt x="2692" y="1521"/>
                  </a:cubicBezTo>
                  <a:cubicBezTo>
                    <a:pt x="2692" y="2163"/>
                    <a:pt x="2162" y="2679"/>
                    <a:pt x="1521" y="2679"/>
                  </a:cubicBezTo>
                  <a:cubicBezTo>
                    <a:pt x="879" y="2679"/>
                    <a:pt x="349" y="2163"/>
                    <a:pt x="349" y="1521"/>
                  </a:cubicBezTo>
                  <a:cubicBezTo>
                    <a:pt x="349" y="865"/>
                    <a:pt x="879" y="349"/>
                    <a:pt x="1521" y="349"/>
                  </a:cubicBezTo>
                  <a:close/>
                  <a:moveTo>
                    <a:pt x="1521" y="1"/>
                  </a:moveTo>
                  <a:cubicBezTo>
                    <a:pt x="684" y="1"/>
                    <a:pt x="0" y="684"/>
                    <a:pt x="0" y="1521"/>
                  </a:cubicBezTo>
                  <a:cubicBezTo>
                    <a:pt x="0" y="2358"/>
                    <a:pt x="684" y="3041"/>
                    <a:pt x="1521" y="3041"/>
                  </a:cubicBezTo>
                  <a:cubicBezTo>
                    <a:pt x="2358" y="3041"/>
                    <a:pt x="3041" y="2358"/>
                    <a:pt x="3041" y="1521"/>
                  </a:cubicBezTo>
                  <a:cubicBezTo>
                    <a:pt x="3041" y="684"/>
                    <a:pt x="2358"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5538370" y="399900"/>
              <a:ext cx="804120" cy="808418"/>
            </a:xfrm>
            <a:custGeom>
              <a:avLst/>
              <a:gdLst/>
              <a:ahLst/>
              <a:cxnLst/>
              <a:rect l="l" t="t" r="r" b="b"/>
              <a:pathLst>
                <a:path w="2623" h="2637" extrusionOk="0">
                  <a:moveTo>
                    <a:pt x="2274" y="349"/>
                  </a:moveTo>
                  <a:lnTo>
                    <a:pt x="2274" y="2288"/>
                  </a:lnTo>
                  <a:lnTo>
                    <a:pt x="349" y="2288"/>
                  </a:lnTo>
                  <a:lnTo>
                    <a:pt x="349" y="349"/>
                  </a:lnTo>
                  <a:close/>
                  <a:moveTo>
                    <a:pt x="0" y="0"/>
                  </a:moveTo>
                  <a:lnTo>
                    <a:pt x="0" y="2637"/>
                  </a:lnTo>
                  <a:lnTo>
                    <a:pt x="2623" y="2637"/>
                  </a:lnTo>
                  <a:lnTo>
                    <a:pt x="2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4FF652C7-8713-584B-85D3-29EC86AB421B}"/>
              </a:ext>
            </a:extLst>
          </p:cNvPr>
          <p:cNvPicPr>
            <a:picLocks noChangeAspect="1"/>
          </p:cNvPicPr>
          <p:nvPr/>
        </p:nvPicPr>
        <p:blipFill>
          <a:blip r:embed="rId3"/>
          <a:stretch>
            <a:fillRect/>
          </a:stretch>
        </p:blipFill>
        <p:spPr>
          <a:xfrm>
            <a:off x="5093486" y="1714728"/>
            <a:ext cx="1303684" cy="1303684"/>
          </a:xfrm>
          <a:prstGeom prst="rect">
            <a:avLst/>
          </a:prstGeom>
        </p:spPr>
      </p:pic>
    </p:spTree>
    <p:extLst>
      <p:ext uri="{BB962C8B-B14F-4D97-AF65-F5344CB8AC3E}">
        <p14:creationId xmlns:p14="http://schemas.microsoft.com/office/powerpoint/2010/main" val="4046994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60" name="Google Shape;360;p33"/>
          <p:cNvGrpSpPr/>
          <p:nvPr/>
        </p:nvGrpSpPr>
        <p:grpSpPr>
          <a:xfrm>
            <a:off x="295414" y="706857"/>
            <a:ext cx="3933270" cy="3380868"/>
            <a:chOff x="295414" y="706857"/>
            <a:chExt cx="3933270" cy="3380868"/>
          </a:xfrm>
        </p:grpSpPr>
        <p:sp>
          <p:nvSpPr>
            <p:cNvPr id="361" name="Google Shape;361;p33"/>
            <p:cNvSpPr/>
            <p:nvPr/>
          </p:nvSpPr>
          <p:spPr>
            <a:xfrm>
              <a:off x="295414" y="706857"/>
              <a:ext cx="1703932" cy="1701222"/>
            </a:xfrm>
            <a:custGeom>
              <a:avLst/>
              <a:gdLst/>
              <a:ahLst/>
              <a:cxnLst/>
              <a:rect l="l" t="t" r="r" b="b"/>
              <a:pathLst>
                <a:path w="8174" h="8161" extrusionOk="0">
                  <a:moveTo>
                    <a:pt x="4073" y="321"/>
                  </a:moveTo>
                  <a:cubicBezTo>
                    <a:pt x="6137" y="321"/>
                    <a:pt x="7825" y="1995"/>
                    <a:pt x="7811" y="4059"/>
                  </a:cubicBezTo>
                  <a:cubicBezTo>
                    <a:pt x="7811" y="6110"/>
                    <a:pt x="6137" y="7784"/>
                    <a:pt x="4073" y="7784"/>
                  </a:cubicBezTo>
                  <a:cubicBezTo>
                    <a:pt x="2023" y="7784"/>
                    <a:pt x="349" y="6110"/>
                    <a:pt x="349" y="4059"/>
                  </a:cubicBezTo>
                  <a:cubicBezTo>
                    <a:pt x="349" y="1995"/>
                    <a:pt x="2023" y="321"/>
                    <a:pt x="4073" y="321"/>
                  </a:cubicBezTo>
                  <a:close/>
                  <a:moveTo>
                    <a:pt x="4073" y="0"/>
                  </a:moveTo>
                  <a:cubicBezTo>
                    <a:pt x="1827" y="0"/>
                    <a:pt x="0" y="1828"/>
                    <a:pt x="0" y="4073"/>
                  </a:cubicBezTo>
                  <a:cubicBezTo>
                    <a:pt x="0" y="6319"/>
                    <a:pt x="1827" y="8160"/>
                    <a:pt x="4073" y="8160"/>
                  </a:cubicBezTo>
                  <a:cubicBezTo>
                    <a:pt x="6333" y="8160"/>
                    <a:pt x="8174" y="6305"/>
                    <a:pt x="8160" y="4073"/>
                  </a:cubicBezTo>
                  <a:cubicBezTo>
                    <a:pt x="8160" y="1828"/>
                    <a:pt x="6333" y="0"/>
                    <a:pt x="4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3296113" y="2262148"/>
              <a:ext cx="932571" cy="932578"/>
            </a:xfrm>
            <a:custGeom>
              <a:avLst/>
              <a:gdLst/>
              <a:ahLst/>
              <a:cxnLst/>
              <a:rect l="l" t="t" r="r" b="b"/>
              <a:pathLst>
                <a:path w="3042" h="3042" extrusionOk="0">
                  <a:moveTo>
                    <a:pt x="1521" y="349"/>
                  </a:moveTo>
                  <a:cubicBezTo>
                    <a:pt x="2162" y="349"/>
                    <a:pt x="2692" y="865"/>
                    <a:pt x="2692" y="1521"/>
                  </a:cubicBezTo>
                  <a:cubicBezTo>
                    <a:pt x="2692" y="2163"/>
                    <a:pt x="2162" y="2679"/>
                    <a:pt x="1521" y="2679"/>
                  </a:cubicBezTo>
                  <a:cubicBezTo>
                    <a:pt x="879" y="2679"/>
                    <a:pt x="349" y="2163"/>
                    <a:pt x="349" y="1521"/>
                  </a:cubicBezTo>
                  <a:cubicBezTo>
                    <a:pt x="349" y="865"/>
                    <a:pt x="879" y="349"/>
                    <a:pt x="1521" y="349"/>
                  </a:cubicBezTo>
                  <a:close/>
                  <a:moveTo>
                    <a:pt x="1521" y="1"/>
                  </a:moveTo>
                  <a:cubicBezTo>
                    <a:pt x="684" y="1"/>
                    <a:pt x="0" y="684"/>
                    <a:pt x="0" y="1521"/>
                  </a:cubicBezTo>
                  <a:cubicBezTo>
                    <a:pt x="0" y="2358"/>
                    <a:pt x="684" y="3041"/>
                    <a:pt x="1521" y="3041"/>
                  </a:cubicBezTo>
                  <a:cubicBezTo>
                    <a:pt x="2358" y="3041"/>
                    <a:pt x="3041" y="2358"/>
                    <a:pt x="3041" y="1521"/>
                  </a:cubicBezTo>
                  <a:cubicBezTo>
                    <a:pt x="3041" y="684"/>
                    <a:pt x="2358"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flipH="1">
              <a:off x="1019068" y="1639035"/>
              <a:ext cx="2724300" cy="1869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flipH="1">
              <a:off x="1019182" y="3367751"/>
              <a:ext cx="764984" cy="719974"/>
            </a:xfrm>
            <a:custGeom>
              <a:avLst/>
              <a:gdLst/>
              <a:ahLst/>
              <a:cxnLst/>
              <a:rect l="l" t="t" r="r" b="b"/>
              <a:pathLst>
                <a:path w="25850" h="33581" extrusionOk="0">
                  <a:moveTo>
                    <a:pt x="0" y="1"/>
                  </a:moveTo>
                  <a:lnTo>
                    <a:pt x="12911" y="16818"/>
                  </a:lnTo>
                  <a:lnTo>
                    <a:pt x="25768" y="33580"/>
                  </a:lnTo>
                  <a:lnTo>
                    <a:pt x="25849" y="33580"/>
                  </a:lnTo>
                  <a:lnTo>
                    <a:pt x="258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3"/>
          <p:cNvSpPr/>
          <p:nvPr/>
        </p:nvSpPr>
        <p:spPr>
          <a:xfrm>
            <a:off x="1819025" y="2010012"/>
            <a:ext cx="1129083" cy="1123472"/>
          </a:xfrm>
          <a:custGeom>
            <a:avLst/>
            <a:gdLst/>
            <a:ahLst/>
            <a:cxnLst/>
            <a:rect l="l" t="t" r="r" b="b"/>
            <a:pathLst>
              <a:path w="34816" h="34643" extrusionOk="0">
                <a:moveTo>
                  <a:pt x="17415" y="1"/>
                </a:moveTo>
                <a:cubicBezTo>
                  <a:pt x="17192" y="1"/>
                  <a:pt x="16969" y="88"/>
                  <a:pt x="16794" y="262"/>
                </a:cubicBezTo>
                <a:lnTo>
                  <a:pt x="349" y="16708"/>
                </a:lnTo>
                <a:cubicBezTo>
                  <a:pt x="0" y="17057"/>
                  <a:pt x="0" y="17601"/>
                  <a:pt x="349" y="17949"/>
                </a:cubicBezTo>
                <a:lnTo>
                  <a:pt x="6779" y="24380"/>
                </a:lnTo>
                <a:cubicBezTo>
                  <a:pt x="6400" y="24278"/>
                  <a:pt x="6018" y="24226"/>
                  <a:pt x="5645" y="24226"/>
                </a:cubicBezTo>
                <a:cubicBezTo>
                  <a:pt x="4743" y="24226"/>
                  <a:pt x="3892" y="24529"/>
                  <a:pt x="3250" y="25161"/>
                </a:cubicBezTo>
                <a:cubicBezTo>
                  <a:pt x="1800" y="26611"/>
                  <a:pt x="2037" y="29206"/>
                  <a:pt x="3780" y="30949"/>
                </a:cubicBezTo>
                <a:cubicBezTo>
                  <a:pt x="4760" y="31929"/>
                  <a:pt x="6013" y="32438"/>
                  <a:pt x="7178" y="32438"/>
                </a:cubicBezTo>
                <a:cubicBezTo>
                  <a:pt x="8086" y="32438"/>
                  <a:pt x="8940" y="32129"/>
                  <a:pt x="9569" y="31493"/>
                </a:cubicBezTo>
                <a:cubicBezTo>
                  <a:pt x="10462" y="30601"/>
                  <a:pt x="10727" y="29262"/>
                  <a:pt x="10364" y="27950"/>
                </a:cubicBezTo>
                <a:lnTo>
                  <a:pt x="10364" y="27950"/>
                </a:lnTo>
                <a:lnTo>
                  <a:pt x="16794" y="34381"/>
                </a:lnTo>
                <a:cubicBezTo>
                  <a:pt x="16969" y="34555"/>
                  <a:pt x="17192" y="34642"/>
                  <a:pt x="17415" y="34642"/>
                </a:cubicBezTo>
                <a:cubicBezTo>
                  <a:pt x="17638" y="34642"/>
                  <a:pt x="17861" y="34555"/>
                  <a:pt x="18036" y="34381"/>
                </a:cubicBezTo>
                <a:lnTo>
                  <a:pt x="24466" y="27950"/>
                </a:lnTo>
                <a:lnTo>
                  <a:pt x="24466" y="27950"/>
                </a:lnTo>
                <a:cubicBezTo>
                  <a:pt x="24117" y="29262"/>
                  <a:pt x="24354" y="30587"/>
                  <a:pt x="25247" y="31479"/>
                </a:cubicBezTo>
                <a:cubicBezTo>
                  <a:pt x="25884" y="32110"/>
                  <a:pt x="26740" y="32418"/>
                  <a:pt x="27649" y="32418"/>
                </a:cubicBezTo>
                <a:cubicBezTo>
                  <a:pt x="28811" y="32418"/>
                  <a:pt x="30057" y="31914"/>
                  <a:pt x="31036" y="30935"/>
                </a:cubicBezTo>
                <a:cubicBezTo>
                  <a:pt x="32765" y="29220"/>
                  <a:pt x="33017" y="26625"/>
                  <a:pt x="31566" y="25175"/>
                </a:cubicBezTo>
                <a:cubicBezTo>
                  <a:pt x="30935" y="24544"/>
                  <a:pt x="30082" y="24233"/>
                  <a:pt x="29178" y="24233"/>
                </a:cubicBezTo>
                <a:cubicBezTo>
                  <a:pt x="28802" y="24233"/>
                  <a:pt x="28418" y="24287"/>
                  <a:pt x="28037" y="24393"/>
                </a:cubicBezTo>
                <a:lnTo>
                  <a:pt x="34467" y="17963"/>
                </a:lnTo>
                <a:cubicBezTo>
                  <a:pt x="34816" y="17614"/>
                  <a:pt x="34816" y="17070"/>
                  <a:pt x="34467" y="16722"/>
                </a:cubicBezTo>
                <a:lnTo>
                  <a:pt x="28037" y="10291"/>
                </a:lnTo>
                <a:lnTo>
                  <a:pt x="28037" y="10291"/>
                </a:lnTo>
                <a:cubicBezTo>
                  <a:pt x="28416" y="10392"/>
                  <a:pt x="28795" y="10443"/>
                  <a:pt x="29166" y="10443"/>
                </a:cubicBezTo>
                <a:cubicBezTo>
                  <a:pt x="30078" y="10443"/>
                  <a:pt x="30935" y="10135"/>
                  <a:pt x="31580" y="9510"/>
                </a:cubicBezTo>
                <a:cubicBezTo>
                  <a:pt x="33031" y="8060"/>
                  <a:pt x="32779" y="5465"/>
                  <a:pt x="31036" y="3722"/>
                </a:cubicBezTo>
                <a:cubicBezTo>
                  <a:pt x="30056" y="2742"/>
                  <a:pt x="28807" y="2233"/>
                  <a:pt x="27644" y="2233"/>
                </a:cubicBezTo>
                <a:cubicBezTo>
                  <a:pt x="26737" y="2233"/>
                  <a:pt x="25883" y="2542"/>
                  <a:pt x="25247" y="3178"/>
                </a:cubicBezTo>
                <a:cubicBezTo>
                  <a:pt x="24354" y="4070"/>
                  <a:pt x="24103" y="5409"/>
                  <a:pt x="24466" y="6693"/>
                </a:cubicBezTo>
                <a:lnTo>
                  <a:pt x="18036" y="262"/>
                </a:lnTo>
                <a:cubicBezTo>
                  <a:pt x="17861" y="88"/>
                  <a:pt x="17638" y="1"/>
                  <a:pt x="17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33"/>
          <p:cNvGrpSpPr/>
          <p:nvPr/>
        </p:nvGrpSpPr>
        <p:grpSpPr>
          <a:xfrm>
            <a:off x="2143861" y="2292236"/>
            <a:ext cx="479403" cy="482019"/>
            <a:chOff x="4766000" y="2495350"/>
            <a:chExt cx="379425" cy="381525"/>
          </a:xfrm>
        </p:grpSpPr>
        <p:sp>
          <p:nvSpPr>
            <p:cNvPr id="376" name="Google Shape;376;p33"/>
            <p:cNvSpPr/>
            <p:nvPr/>
          </p:nvSpPr>
          <p:spPr>
            <a:xfrm>
              <a:off x="4766000" y="2495350"/>
              <a:ext cx="379425" cy="381525"/>
            </a:xfrm>
            <a:custGeom>
              <a:avLst/>
              <a:gdLst/>
              <a:ahLst/>
              <a:cxnLst/>
              <a:rect l="l" t="t" r="r" b="b"/>
              <a:pathLst>
                <a:path w="15177" h="15261" extrusionOk="0">
                  <a:moveTo>
                    <a:pt x="7589" y="3372"/>
                  </a:moveTo>
                  <a:cubicBezTo>
                    <a:pt x="9894" y="3372"/>
                    <a:pt x="11803" y="5166"/>
                    <a:pt x="11884" y="7477"/>
                  </a:cubicBezTo>
                  <a:cubicBezTo>
                    <a:pt x="11884" y="7686"/>
                    <a:pt x="11884" y="7895"/>
                    <a:pt x="11870" y="8105"/>
                  </a:cubicBezTo>
                  <a:cubicBezTo>
                    <a:pt x="11787" y="8872"/>
                    <a:pt x="11508" y="9583"/>
                    <a:pt x="11061" y="10183"/>
                  </a:cubicBezTo>
                  <a:cubicBezTo>
                    <a:pt x="11047" y="10197"/>
                    <a:pt x="11033" y="10211"/>
                    <a:pt x="11033" y="10225"/>
                  </a:cubicBezTo>
                  <a:cubicBezTo>
                    <a:pt x="10978" y="10322"/>
                    <a:pt x="10908" y="10392"/>
                    <a:pt x="10838" y="10448"/>
                  </a:cubicBezTo>
                  <a:cubicBezTo>
                    <a:pt x="10378" y="10978"/>
                    <a:pt x="9806" y="11382"/>
                    <a:pt x="9150" y="11634"/>
                  </a:cubicBezTo>
                  <a:cubicBezTo>
                    <a:pt x="9053" y="11675"/>
                    <a:pt x="8955" y="11703"/>
                    <a:pt x="8844" y="11745"/>
                  </a:cubicBezTo>
                  <a:cubicBezTo>
                    <a:pt x="8537" y="11829"/>
                    <a:pt x="8202" y="11899"/>
                    <a:pt x="7853" y="11912"/>
                  </a:cubicBezTo>
                  <a:lnTo>
                    <a:pt x="7421" y="11912"/>
                  </a:lnTo>
                  <a:cubicBezTo>
                    <a:pt x="5231" y="11801"/>
                    <a:pt x="3431" y="10057"/>
                    <a:pt x="3320" y="7812"/>
                  </a:cubicBezTo>
                  <a:cubicBezTo>
                    <a:pt x="3236" y="5454"/>
                    <a:pt x="5063" y="3488"/>
                    <a:pt x="7407" y="3376"/>
                  </a:cubicBezTo>
                  <a:cubicBezTo>
                    <a:pt x="7468" y="3373"/>
                    <a:pt x="7529" y="3372"/>
                    <a:pt x="7589" y="3372"/>
                  </a:cubicBezTo>
                  <a:close/>
                  <a:moveTo>
                    <a:pt x="7672" y="0"/>
                  </a:moveTo>
                  <a:lnTo>
                    <a:pt x="6974" y="14"/>
                  </a:lnTo>
                  <a:cubicBezTo>
                    <a:pt x="6933" y="14"/>
                    <a:pt x="6905" y="28"/>
                    <a:pt x="6849" y="28"/>
                  </a:cubicBezTo>
                  <a:cubicBezTo>
                    <a:pt x="6682" y="42"/>
                    <a:pt x="6598" y="140"/>
                    <a:pt x="6598" y="307"/>
                  </a:cubicBezTo>
                  <a:cubicBezTo>
                    <a:pt x="6598" y="572"/>
                    <a:pt x="6626" y="851"/>
                    <a:pt x="6626" y="1116"/>
                  </a:cubicBezTo>
                  <a:cubicBezTo>
                    <a:pt x="6626" y="1158"/>
                    <a:pt x="6626" y="1186"/>
                    <a:pt x="6556" y="1186"/>
                  </a:cubicBezTo>
                  <a:cubicBezTo>
                    <a:pt x="6110" y="1256"/>
                    <a:pt x="5677" y="1353"/>
                    <a:pt x="5259" y="1535"/>
                  </a:cubicBezTo>
                  <a:cubicBezTo>
                    <a:pt x="5240" y="1539"/>
                    <a:pt x="5225" y="1542"/>
                    <a:pt x="5212" y="1542"/>
                  </a:cubicBezTo>
                  <a:cubicBezTo>
                    <a:pt x="5186" y="1542"/>
                    <a:pt x="5170" y="1530"/>
                    <a:pt x="5161" y="1493"/>
                  </a:cubicBezTo>
                  <a:cubicBezTo>
                    <a:pt x="5036" y="1256"/>
                    <a:pt x="4896" y="1019"/>
                    <a:pt x="4771" y="781"/>
                  </a:cubicBezTo>
                  <a:cubicBezTo>
                    <a:pt x="4721" y="682"/>
                    <a:pt x="4635" y="632"/>
                    <a:pt x="4545" y="632"/>
                  </a:cubicBezTo>
                  <a:cubicBezTo>
                    <a:pt x="4509" y="632"/>
                    <a:pt x="4472" y="640"/>
                    <a:pt x="4436" y="656"/>
                  </a:cubicBezTo>
                  <a:cubicBezTo>
                    <a:pt x="4143" y="795"/>
                    <a:pt x="3864" y="949"/>
                    <a:pt x="3585" y="1116"/>
                  </a:cubicBezTo>
                  <a:cubicBezTo>
                    <a:pt x="3459" y="1186"/>
                    <a:pt x="3431" y="1298"/>
                    <a:pt x="3501" y="1437"/>
                  </a:cubicBezTo>
                  <a:cubicBezTo>
                    <a:pt x="3599" y="1646"/>
                    <a:pt x="3710" y="1856"/>
                    <a:pt x="3808" y="2051"/>
                  </a:cubicBezTo>
                  <a:cubicBezTo>
                    <a:pt x="3850" y="2107"/>
                    <a:pt x="3864" y="2162"/>
                    <a:pt x="3892" y="2232"/>
                  </a:cubicBezTo>
                  <a:cubicBezTo>
                    <a:pt x="3487" y="2511"/>
                    <a:pt x="3111" y="2832"/>
                    <a:pt x="2790" y="3181"/>
                  </a:cubicBezTo>
                  <a:cubicBezTo>
                    <a:pt x="2539" y="3013"/>
                    <a:pt x="2302" y="2832"/>
                    <a:pt x="2065" y="2665"/>
                  </a:cubicBezTo>
                  <a:cubicBezTo>
                    <a:pt x="2019" y="2626"/>
                    <a:pt x="1965" y="2605"/>
                    <a:pt x="1911" y="2605"/>
                  </a:cubicBezTo>
                  <a:cubicBezTo>
                    <a:pt x="1849" y="2605"/>
                    <a:pt x="1789" y="2633"/>
                    <a:pt x="1744" y="2692"/>
                  </a:cubicBezTo>
                  <a:cubicBezTo>
                    <a:pt x="1521" y="2957"/>
                    <a:pt x="1339" y="3222"/>
                    <a:pt x="1144" y="3501"/>
                  </a:cubicBezTo>
                  <a:cubicBezTo>
                    <a:pt x="1074" y="3599"/>
                    <a:pt x="1102" y="3725"/>
                    <a:pt x="1214" y="3808"/>
                  </a:cubicBezTo>
                  <a:cubicBezTo>
                    <a:pt x="1423" y="3976"/>
                    <a:pt x="1646" y="4143"/>
                    <a:pt x="1855" y="4297"/>
                  </a:cubicBezTo>
                  <a:cubicBezTo>
                    <a:pt x="1883" y="4324"/>
                    <a:pt x="1911" y="4338"/>
                    <a:pt x="1925" y="4352"/>
                  </a:cubicBezTo>
                  <a:cubicBezTo>
                    <a:pt x="1827" y="4576"/>
                    <a:pt x="1702" y="4813"/>
                    <a:pt x="1604" y="5022"/>
                  </a:cubicBezTo>
                  <a:cubicBezTo>
                    <a:pt x="1493" y="5245"/>
                    <a:pt x="1423" y="5468"/>
                    <a:pt x="1339" y="5691"/>
                  </a:cubicBezTo>
                  <a:lnTo>
                    <a:pt x="1269" y="5691"/>
                  </a:lnTo>
                  <a:cubicBezTo>
                    <a:pt x="1004" y="5650"/>
                    <a:pt x="739" y="5594"/>
                    <a:pt x="460" y="5552"/>
                  </a:cubicBezTo>
                  <a:cubicBezTo>
                    <a:pt x="438" y="5548"/>
                    <a:pt x="418" y="5546"/>
                    <a:pt x="398" y="5546"/>
                  </a:cubicBezTo>
                  <a:cubicBezTo>
                    <a:pt x="283" y="5546"/>
                    <a:pt x="215" y="5616"/>
                    <a:pt x="168" y="5747"/>
                  </a:cubicBezTo>
                  <a:cubicBezTo>
                    <a:pt x="126" y="5859"/>
                    <a:pt x="112" y="5970"/>
                    <a:pt x="98" y="6082"/>
                  </a:cubicBezTo>
                  <a:cubicBezTo>
                    <a:pt x="56" y="6291"/>
                    <a:pt x="28" y="6486"/>
                    <a:pt x="0" y="6696"/>
                  </a:cubicBezTo>
                  <a:lnTo>
                    <a:pt x="0" y="6793"/>
                  </a:lnTo>
                  <a:cubicBezTo>
                    <a:pt x="28" y="6905"/>
                    <a:pt x="112" y="6975"/>
                    <a:pt x="237" y="6975"/>
                  </a:cubicBezTo>
                  <a:cubicBezTo>
                    <a:pt x="391" y="6989"/>
                    <a:pt x="530" y="7017"/>
                    <a:pt x="698" y="7058"/>
                  </a:cubicBezTo>
                  <a:cubicBezTo>
                    <a:pt x="809" y="7072"/>
                    <a:pt x="935" y="7114"/>
                    <a:pt x="1046" y="7128"/>
                  </a:cubicBezTo>
                  <a:lnTo>
                    <a:pt x="1088" y="8607"/>
                  </a:lnTo>
                  <a:cubicBezTo>
                    <a:pt x="1088" y="8607"/>
                    <a:pt x="1060" y="8621"/>
                    <a:pt x="1046" y="8621"/>
                  </a:cubicBezTo>
                  <a:cubicBezTo>
                    <a:pt x="795" y="8690"/>
                    <a:pt x="558" y="8760"/>
                    <a:pt x="307" y="8816"/>
                  </a:cubicBezTo>
                  <a:cubicBezTo>
                    <a:pt x="181" y="8858"/>
                    <a:pt x="112" y="8900"/>
                    <a:pt x="56" y="9011"/>
                  </a:cubicBezTo>
                  <a:lnTo>
                    <a:pt x="56" y="9137"/>
                  </a:lnTo>
                  <a:cubicBezTo>
                    <a:pt x="56" y="9151"/>
                    <a:pt x="84" y="9165"/>
                    <a:pt x="84" y="9179"/>
                  </a:cubicBezTo>
                  <a:cubicBezTo>
                    <a:pt x="154" y="9458"/>
                    <a:pt x="237" y="9764"/>
                    <a:pt x="307" y="10043"/>
                  </a:cubicBezTo>
                  <a:cubicBezTo>
                    <a:pt x="349" y="10169"/>
                    <a:pt x="414" y="10232"/>
                    <a:pt x="509" y="10232"/>
                  </a:cubicBezTo>
                  <a:cubicBezTo>
                    <a:pt x="541" y="10232"/>
                    <a:pt x="576" y="10225"/>
                    <a:pt x="614" y="10211"/>
                  </a:cubicBezTo>
                  <a:cubicBezTo>
                    <a:pt x="725" y="10197"/>
                    <a:pt x="809" y="10155"/>
                    <a:pt x="921" y="10141"/>
                  </a:cubicBezTo>
                  <a:cubicBezTo>
                    <a:pt x="1088" y="10085"/>
                    <a:pt x="1283" y="10057"/>
                    <a:pt x="1451" y="10002"/>
                  </a:cubicBezTo>
                  <a:cubicBezTo>
                    <a:pt x="1632" y="10476"/>
                    <a:pt x="1869" y="10894"/>
                    <a:pt x="2134" y="11313"/>
                  </a:cubicBezTo>
                  <a:cubicBezTo>
                    <a:pt x="1911" y="11522"/>
                    <a:pt x="1688" y="11717"/>
                    <a:pt x="1479" y="11899"/>
                  </a:cubicBezTo>
                  <a:cubicBezTo>
                    <a:pt x="1367" y="11996"/>
                    <a:pt x="1353" y="12108"/>
                    <a:pt x="1437" y="12233"/>
                  </a:cubicBezTo>
                  <a:cubicBezTo>
                    <a:pt x="1479" y="12289"/>
                    <a:pt x="1507" y="12317"/>
                    <a:pt x="1548" y="12373"/>
                  </a:cubicBezTo>
                  <a:cubicBezTo>
                    <a:pt x="1716" y="12568"/>
                    <a:pt x="1897" y="12777"/>
                    <a:pt x="2065" y="12973"/>
                  </a:cubicBezTo>
                  <a:cubicBezTo>
                    <a:pt x="2129" y="13030"/>
                    <a:pt x="2187" y="13058"/>
                    <a:pt x="2248" y="13058"/>
                  </a:cubicBezTo>
                  <a:cubicBezTo>
                    <a:pt x="2306" y="13058"/>
                    <a:pt x="2367" y="13034"/>
                    <a:pt x="2441" y="12987"/>
                  </a:cubicBezTo>
                  <a:cubicBezTo>
                    <a:pt x="2525" y="12917"/>
                    <a:pt x="2595" y="12847"/>
                    <a:pt x="2678" y="12791"/>
                  </a:cubicBezTo>
                  <a:cubicBezTo>
                    <a:pt x="2818" y="12666"/>
                    <a:pt x="2957" y="12554"/>
                    <a:pt x="3111" y="12429"/>
                  </a:cubicBezTo>
                  <a:lnTo>
                    <a:pt x="3683" y="12903"/>
                  </a:lnTo>
                  <a:cubicBezTo>
                    <a:pt x="3878" y="13042"/>
                    <a:pt x="4087" y="13182"/>
                    <a:pt x="4296" y="13321"/>
                  </a:cubicBezTo>
                  <a:cubicBezTo>
                    <a:pt x="4296" y="13335"/>
                    <a:pt x="4282" y="13349"/>
                    <a:pt x="4282" y="13363"/>
                  </a:cubicBezTo>
                  <a:cubicBezTo>
                    <a:pt x="4171" y="13628"/>
                    <a:pt x="4073" y="13879"/>
                    <a:pt x="3948" y="14130"/>
                  </a:cubicBezTo>
                  <a:cubicBezTo>
                    <a:pt x="3892" y="14256"/>
                    <a:pt x="3920" y="14381"/>
                    <a:pt x="4059" y="14451"/>
                  </a:cubicBezTo>
                  <a:cubicBezTo>
                    <a:pt x="4352" y="14591"/>
                    <a:pt x="4659" y="14730"/>
                    <a:pt x="4966" y="14842"/>
                  </a:cubicBezTo>
                  <a:cubicBezTo>
                    <a:pt x="5002" y="14856"/>
                    <a:pt x="5035" y="14863"/>
                    <a:pt x="5066" y="14863"/>
                  </a:cubicBezTo>
                  <a:cubicBezTo>
                    <a:pt x="5153" y="14863"/>
                    <a:pt x="5217" y="14806"/>
                    <a:pt x="5259" y="14702"/>
                  </a:cubicBezTo>
                  <a:cubicBezTo>
                    <a:pt x="5328" y="14577"/>
                    <a:pt x="5384" y="14409"/>
                    <a:pt x="5454" y="14270"/>
                  </a:cubicBezTo>
                  <a:cubicBezTo>
                    <a:pt x="5510" y="14144"/>
                    <a:pt x="5552" y="14033"/>
                    <a:pt x="5621" y="13893"/>
                  </a:cubicBezTo>
                  <a:cubicBezTo>
                    <a:pt x="6082" y="14033"/>
                    <a:pt x="6528" y="14116"/>
                    <a:pt x="7002" y="14144"/>
                  </a:cubicBezTo>
                  <a:lnTo>
                    <a:pt x="7086" y="14144"/>
                  </a:lnTo>
                  <a:lnTo>
                    <a:pt x="7128" y="15023"/>
                  </a:lnTo>
                  <a:cubicBezTo>
                    <a:pt x="7128" y="15176"/>
                    <a:pt x="7198" y="15260"/>
                    <a:pt x="7365" y="15260"/>
                  </a:cubicBezTo>
                  <a:cubicBezTo>
                    <a:pt x="7700" y="15260"/>
                    <a:pt x="8021" y="15246"/>
                    <a:pt x="8341" y="15232"/>
                  </a:cubicBezTo>
                  <a:cubicBezTo>
                    <a:pt x="8383" y="15232"/>
                    <a:pt x="8411" y="15218"/>
                    <a:pt x="8439" y="15218"/>
                  </a:cubicBezTo>
                  <a:cubicBezTo>
                    <a:pt x="8509" y="15176"/>
                    <a:pt x="8537" y="15107"/>
                    <a:pt x="8551" y="15023"/>
                  </a:cubicBezTo>
                  <a:lnTo>
                    <a:pt x="8551" y="14967"/>
                  </a:lnTo>
                  <a:cubicBezTo>
                    <a:pt x="8551" y="14800"/>
                    <a:pt x="8537" y="14619"/>
                    <a:pt x="8537" y="14465"/>
                  </a:cubicBezTo>
                  <a:lnTo>
                    <a:pt x="8537" y="14172"/>
                  </a:lnTo>
                  <a:lnTo>
                    <a:pt x="8537" y="14102"/>
                  </a:lnTo>
                  <a:cubicBezTo>
                    <a:pt x="8606" y="14075"/>
                    <a:pt x="8690" y="14075"/>
                    <a:pt x="8760" y="14061"/>
                  </a:cubicBezTo>
                  <a:cubicBezTo>
                    <a:pt x="9164" y="13991"/>
                    <a:pt x="9569" y="13865"/>
                    <a:pt x="9973" y="13712"/>
                  </a:cubicBezTo>
                  <a:cubicBezTo>
                    <a:pt x="9987" y="13726"/>
                    <a:pt x="9987" y="13754"/>
                    <a:pt x="10001" y="13768"/>
                  </a:cubicBezTo>
                  <a:cubicBezTo>
                    <a:pt x="10127" y="14005"/>
                    <a:pt x="10266" y="14242"/>
                    <a:pt x="10392" y="14479"/>
                  </a:cubicBezTo>
                  <a:cubicBezTo>
                    <a:pt x="10446" y="14577"/>
                    <a:pt x="10509" y="14632"/>
                    <a:pt x="10593" y="14632"/>
                  </a:cubicBezTo>
                  <a:cubicBezTo>
                    <a:pt x="10617" y="14632"/>
                    <a:pt x="10643" y="14628"/>
                    <a:pt x="10671" y="14619"/>
                  </a:cubicBezTo>
                  <a:cubicBezTo>
                    <a:pt x="10685" y="14619"/>
                    <a:pt x="10713" y="14605"/>
                    <a:pt x="10755" y="14591"/>
                  </a:cubicBezTo>
                  <a:lnTo>
                    <a:pt x="11173" y="14381"/>
                  </a:lnTo>
                  <a:cubicBezTo>
                    <a:pt x="11312" y="14312"/>
                    <a:pt x="11452" y="14214"/>
                    <a:pt x="11591" y="14130"/>
                  </a:cubicBezTo>
                  <a:cubicBezTo>
                    <a:pt x="11731" y="14047"/>
                    <a:pt x="11745" y="13935"/>
                    <a:pt x="11675" y="13796"/>
                  </a:cubicBezTo>
                  <a:cubicBezTo>
                    <a:pt x="11647" y="13726"/>
                    <a:pt x="11605" y="13684"/>
                    <a:pt x="11591" y="13628"/>
                  </a:cubicBezTo>
                  <a:cubicBezTo>
                    <a:pt x="11480" y="13419"/>
                    <a:pt x="11382" y="13224"/>
                    <a:pt x="11271" y="13028"/>
                  </a:cubicBezTo>
                  <a:cubicBezTo>
                    <a:pt x="11466" y="12875"/>
                    <a:pt x="11675" y="12735"/>
                    <a:pt x="11856" y="12568"/>
                  </a:cubicBezTo>
                  <a:cubicBezTo>
                    <a:pt x="11940" y="12498"/>
                    <a:pt x="12024" y="12401"/>
                    <a:pt x="12108" y="12331"/>
                  </a:cubicBezTo>
                  <a:cubicBezTo>
                    <a:pt x="12205" y="12247"/>
                    <a:pt x="12303" y="12164"/>
                    <a:pt x="12386" y="12080"/>
                  </a:cubicBezTo>
                  <a:cubicBezTo>
                    <a:pt x="12414" y="12094"/>
                    <a:pt x="12442" y="12108"/>
                    <a:pt x="12456" y="12122"/>
                  </a:cubicBezTo>
                  <a:cubicBezTo>
                    <a:pt x="12665" y="12289"/>
                    <a:pt x="12903" y="12443"/>
                    <a:pt x="13112" y="12596"/>
                  </a:cubicBezTo>
                  <a:cubicBezTo>
                    <a:pt x="13164" y="12635"/>
                    <a:pt x="13218" y="12656"/>
                    <a:pt x="13271" y="12656"/>
                  </a:cubicBezTo>
                  <a:cubicBezTo>
                    <a:pt x="13331" y="12656"/>
                    <a:pt x="13388" y="12628"/>
                    <a:pt x="13433" y="12568"/>
                  </a:cubicBezTo>
                  <a:cubicBezTo>
                    <a:pt x="13474" y="12526"/>
                    <a:pt x="13488" y="12498"/>
                    <a:pt x="13530" y="12456"/>
                  </a:cubicBezTo>
                  <a:cubicBezTo>
                    <a:pt x="13698" y="12233"/>
                    <a:pt x="13879" y="12010"/>
                    <a:pt x="14032" y="11773"/>
                  </a:cubicBezTo>
                  <a:cubicBezTo>
                    <a:pt x="14102" y="11689"/>
                    <a:pt x="14088" y="11592"/>
                    <a:pt x="14018" y="11522"/>
                  </a:cubicBezTo>
                  <a:lnTo>
                    <a:pt x="13963" y="11466"/>
                  </a:lnTo>
                  <a:lnTo>
                    <a:pt x="13949" y="11452"/>
                  </a:lnTo>
                  <a:cubicBezTo>
                    <a:pt x="13837" y="11382"/>
                    <a:pt x="13740" y="11285"/>
                    <a:pt x="13642" y="11215"/>
                  </a:cubicBezTo>
                  <a:cubicBezTo>
                    <a:pt x="13544" y="11131"/>
                    <a:pt x="13419" y="11048"/>
                    <a:pt x="13321" y="10964"/>
                  </a:cubicBezTo>
                  <a:lnTo>
                    <a:pt x="13265" y="10908"/>
                  </a:lnTo>
                  <a:cubicBezTo>
                    <a:pt x="13321" y="10797"/>
                    <a:pt x="13363" y="10713"/>
                    <a:pt x="13419" y="10615"/>
                  </a:cubicBezTo>
                  <a:cubicBezTo>
                    <a:pt x="13461" y="10559"/>
                    <a:pt x="13474" y="10504"/>
                    <a:pt x="13488" y="10448"/>
                  </a:cubicBezTo>
                  <a:cubicBezTo>
                    <a:pt x="13628" y="10155"/>
                    <a:pt x="13753" y="9862"/>
                    <a:pt x="13837" y="9569"/>
                  </a:cubicBezTo>
                  <a:cubicBezTo>
                    <a:pt x="14060" y="9611"/>
                    <a:pt x="14311" y="9653"/>
                    <a:pt x="14535" y="9681"/>
                  </a:cubicBezTo>
                  <a:cubicBezTo>
                    <a:pt x="14590" y="9709"/>
                    <a:pt x="14660" y="9709"/>
                    <a:pt x="14730" y="9723"/>
                  </a:cubicBezTo>
                  <a:cubicBezTo>
                    <a:pt x="14744" y="9724"/>
                    <a:pt x="14757" y="9725"/>
                    <a:pt x="14770" y="9725"/>
                  </a:cubicBezTo>
                  <a:cubicBezTo>
                    <a:pt x="14888" y="9725"/>
                    <a:pt x="14971" y="9667"/>
                    <a:pt x="15009" y="9541"/>
                  </a:cubicBezTo>
                  <a:cubicBezTo>
                    <a:pt x="15037" y="9444"/>
                    <a:pt x="15065" y="9332"/>
                    <a:pt x="15079" y="9234"/>
                  </a:cubicBezTo>
                  <a:cubicBezTo>
                    <a:pt x="15106" y="9025"/>
                    <a:pt x="15148" y="8830"/>
                    <a:pt x="15176" y="8621"/>
                  </a:cubicBezTo>
                  <a:lnTo>
                    <a:pt x="15176" y="8481"/>
                  </a:lnTo>
                  <a:cubicBezTo>
                    <a:pt x="15134" y="8383"/>
                    <a:pt x="15037" y="8342"/>
                    <a:pt x="14939" y="8328"/>
                  </a:cubicBezTo>
                  <a:lnTo>
                    <a:pt x="14409" y="8216"/>
                  </a:lnTo>
                  <a:cubicBezTo>
                    <a:pt x="14311" y="8202"/>
                    <a:pt x="14200" y="8188"/>
                    <a:pt x="14116" y="8174"/>
                  </a:cubicBezTo>
                  <a:cubicBezTo>
                    <a:pt x="14116" y="7909"/>
                    <a:pt x="14130" y="7658"/>
                    <a:pt x="14116" y="7421"/>
                  </a:cubicBezTo>
                  <a:lnTo>
                    <a:pt x="14060" y="6682"/>
                  </a:lnTo>
                  <a:cubicBezTo>
                    <a:pt x="14325" y="6612"/>
                    <a:pt x="14604" y="6528"/>
                    <a:pt x="14869" y="6459"/>
                  </a:cubicBezTo>
                  <a:cubicBezTo>
                    <a:pt x="14995" y="6417"/>
                    <a:pt x="15065" y="6361"/>
                    <a:pt x="15106" y="6249"/>
                  </a:cubicBezTo>
                  <a:lnTo>
                    <a:pt x="15106" y="6110"/>
                  </a:lnTo>
                  <a:cubicBezTo>
                    <a:pt x="15093" y="6068"/>
                    <a:pt x="15079" y="6026"/>
                    <a:pt x="15079" y="5970"/>
                  </a:cubicBezTo>
                  <a:cubicBezTo>
                    <a:pt x="15023" y="5817"/>
                    <a:pt x="14995" y="5664"/>
                    <a:pt x="14939" y="5510"/>
                  </a:cubicBezTo>
                  <a:cubicBezTo>
                    <a:pt x="14925" y="5398"/>
                    <a:pt x="14883" y="5315"/>
                    <a:pt x="14855" y="5231"/>
                  </a:cubicBezTo>
                  <a:cubicBezTo>
                    <a:pt x="14821" y="5115"/>
                    <a:pt x="14728" y="5057"/>
                    <a:pt x="14617" y="5057"/>
                  </a:cubicBezTo>
                  <a:cubicBezTo>
                    <a:pt x="14595" y="5057"/>
                    <a:pt x="14572" y="5059"/>
                    <a:pt x="14549" y="5064"/>
                  </a:cubicBezTo>
                  <a:lnTo>
                    <a:pt x="13767" y="5273"/>
                  </a:lnTo>
                  <a:cubicBezTo>
                    <a:pt x="13748" y="5281"/>
                    <a:pt x="13733" y="5284"/>
                    <a:pt x="13721" y="5284"/>
                  </a:cubicBezTo>
                  <a:cubicBezTo>
                    <a:pt x="13689" y="5284"/>
                    <a:pt x="13676" y="5261"/>
                    <a:pt x="13656" y="5231"/>
                  </a:cubicBezTo>
                  <a:cubicBezTo>
                    <a:pt x="13544" y="4952"/>
                    <a:pt x="13405" y="4687"/>
                    <a:pt x="13279" y="4422"/>
                  </a:cubicBezTo>
                  <a:cubicBezTo>
                    <a:pt x="13209" y="4269"/>
                    <a:pt x="13098" y="4129"/>
                    <a:pt x="13014" y="3990"/>
                  </a:cubicBezTo>
                  <a:lnTo>
                    <a:pt x="13070" y="3934"/>
                  </a:lnTo>
                  <a:cubicBezTo>
                    <a:pt x="13279" y="3766"/>
                    <a:pt x="13488" y="3585"/>
                    <a:pt x="13684" y="3390"/>
                  </a:cubicBezTo>
                  <a:cubicBezTo>
                    <a:pt x="13781" y="3306"/>
                    <a:pt x="13795" y="3181"/>
                    <a:pt x="13712" y="3083"/>
                  </a:cubicBezTo>
                  <a:cubicBezTo>
                    <a:pt x="13642" y="2999"/>
                    <a:pt x="13572" y="2930"/>
                    <a:pt x="13502" y="2832"/>
                  </a:cubicBezTo>
                  <a:cubicBezTo>
                    <a:pt x="13363" y="2665"/>
                    <a:pt x="13209" y="2483"/>
                    <a:pt x="13056" y="2330"/>
                  </a:cubicBezTo>
                  <a:cubicBezTo>
                    <a:pt x="13005" y="2279"/>
                    <a:pt x="12943" y="2255"/>
                    <a:pt x="12882" y="2255"/>
                  </a:cubicBezTo>
                  <a:cubicBezTo>
                    <a:pt x="12825" y="2255"/>
                    <a:pt x="12768" y="2276"/>
                    <a:pt x="12721" y="2316"/>
                  </a:cubicBezTo>
                  <a:cubicBezTo>
                    <a:pt x="12540" y="2455"/>
                    <a:pt x="12373" y="2609"/>
                    <a:pt x="12219" y="2748"/>
                  </a:cubicBezTo>
                  <a:cubicBezTo>
                    <a:pt x="12163" y="2804"/>
                    <a:pt x="12108" y="2832"/>
                    <a:pt x="12038" y="2888"/>
                  </a:cubicBezTo>
                  <a:cubicBezTo>
                    <a:pt x="11675" y="2553"/>
                    <a:pt x="11271" y="2260"/>
                    <a:pt x="10852" y="2023"/>
                  </a:cubicBezTo>
                  <a:cubicBezTo>
                    <a:pt x="10866" y="1981"/>
                    <a:pt x="10866" y="1967"/>
                    <a:pt x="10894" y="1953"/>
                  </a:cubicBezTo>
                  <a:lnTo>
                    <a:pt x="11201" y="1214"/>
                  </a:lnTo>
                  <a:cubicBezTo>
                    <a:pt x="11271" y="1060"/>
                    <a:pt x="11243" y="949"/>
                    <a:pt x="11075" y="879"/>
                  </a:cubicBezTo>
                  <a:cubicBezTo>
                    <a:pt x="10922" y="809"/>
                    <a:pt x="10768" y="726"/>
                    <a:pt x="10615" y="656"/>
                  </a:cubicBezTo>
                  <a:cubicBezTo>
                    <a:pt x="10476" y="600"/>
                    <a:pt x="10350" y="530"/>
                    <a:pt x="10211" y="503"/>
                  </a:cubicBezTo>
                  <a:cubicBezTo>
                    <a:pt x="10171" y="488"/>
                    <a:pt x="10135" y="481"/>
                    <a:pt x="10102" y="481"/>
                  </a:cubicBezTo>
                  <a:cubicBezTo>
                    <a:pt x="10008" y="481"/>
                    <a:pt x="9941" y="539"/>
                    <a:pt x="9890" y="642"/>
                  </a:cubicBezTo>
                  <a:cubicBezTo>
                    <a:pt x="9792" y="879"/>
                    <a:pt x="9680" y="1130"/>
                    <a:pt x="9583" y="1353"/>
                  </a:cubicBezTo>
                  <a:cubicBezTo>
                    <a:pt x="9554" y="1401"/>
                    <a:pt x="9539" y="1423"/>
                    <a:pt x="9509" y="1423"/>
                  </a:cubicBezTo>
                  <a:cubicBezTo>
                    <a:pt x="9496" y="1423"/>
                    <a:pt x="9479" y="1418"/>
                    <a:pt x="9457" y="1409"/>
                  </a:cubicBezTo>
                  <a:cubicBezTo>
                    <a:pt x="9039" y="1284"/>
                    <a:pt x="8606" y="1200"/>
                    <a:pt x="8146" y="1158"/>
                  </a:cubicBezTo>
                  <a:cubicBezTo>
                    <a:pt x="8104" y="1158"/>
                    <a:pt x="8076" y="1144"/>
                    <a:pt x="8076" y="1074"/>
                  </a:cubicBezTo>
                  <a:cubicBezTo>
                    <a:pt x="8076" y="795"/>
                    <a:pt x="8062" y="530"/>
                    <a:pt x="8048" y="251"/>
                  </a:cubicBezTo>
                  <a:cubicBezTo>
                    <a:pt x="8048" y="112"/>
                    <a:pt x="7965" y="28"/>
                    <a:pt x="7797" y="14"/>
                  </a:cubicBezTo>
                  <a:cubicBezTo>
                    <a:pt x="7756" y="14"/>
                    <a:pt x="7700" y="14"/>
                    <a:pt x="7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903025" y="2636550"/>
              <a:ext cx="102900" cy="101200"/>
            </a:xfrm>
            <a:custGeom>
              <a:avLst/>
              <a:gdLst/>
              <a:ahLst/>
              <a:cxnLst/>
              <a:rect l="l" t="t" r="r" b="b"/>
              <a:pathLst>
                <a:path w="4116" h="4048" extrusionOk="0">
                  <a:moveTo>
                    <a:pt x="2072" y="0"/>
                  </a:moveTo>
                  <a:cubicBezTo>
                    <a:pt x="2047" y="0"/>
                    <a:pt x="2021" y="1"/>
                    <a:pt x="1996" y="2"/>
                  </a:cubicBezTo>
                  <a:cubicBezTo>
                    <a:pt x="880" y="29"/>
                    <a:pt x="1" y="978"/>
                    <a:pt x="43" y="2094"/>
                  </a:cubicBezTo>
                  <a:cubicBezTo>
                    <a:pt x="70" y="3192"/>
                    <a:pt x="990" y="4047"/>
                    <a:pt x="2083" y="4047"/>
                  </a:cubicBezTo>
                  <a:cubicBezTo>
                    <a:pt x="2100" y="4047"/>
                    <a:pt x="2118" y="4047"/>
                    <a:pt x="2135" y="4047"/>
                  </a:cubicBezTo>
                  <a:cubicBezTo>
                    <a:pt x="3251" y="4005"/>
                    <a:pt x="4116" y="3070"/>
                    <a:pt x="4088" y="1954"/>
                  </a:cubicBezTo>
                  <a:cubicBezTo>
                    <a:pt x="4047" y="864"/>
                    <a:pt x="3154"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3"/>
          <p:cNvSpPr/>
          <p:nvPr/>
        </p:nvSpPr>
        <p:spPr>
          <a:xfrm>
            <a:off x="3037898" y="2606935"/>
            <a:ext cx="238329" cy="238284"/>
          </a:xfrm>
          <a:custGeom>
            <a:avLst/>
            <a:gdLst/>
            <a:ahLst/>
            <a:cxnLst/>
            <a:rect l="l" t="t" r="r" b="b"/>
            <a:pathLst>
              <a:path w="5372" h="5371" extrusionOk="0">
                <a:moveTo>
                  <a:pt x="2693" y="963"/>
                </a:moveTo>
                <a:cubicBezTo>
                  <a:pt x="3641" y="963"/>
                  <a:pt x="4409" y="1744"/>
                  <a:pt x="4409" y="2692"/>
                </a:cubicBezTo>
                <a:cubicBezTo>
                  <a:pt x="4409" y="3641"/>
                  <a:pt x="3641" y="4408"/>
                  <a:pt x="2693" y="4408"/>
                </a:cubicBezTo>
                <a:cubicBezTo>
                  <a:pt x="1730" y="4408"/>
                  <a:pt x="963" y="3641"/>
                  <a:pt x="963" y="2692"/>
                </a:cubicBezTo>
                <a:cubicBezTo>
                  <a:pt x="963" y="1730"/>
                  <a:pt x="1730" y="963"/>
                  <a:pt x="2693" y="963"/>
                </a:cubicBezTo>
                <a:close/>
                <a:moveTo>
                  <a:pt x="2693" y="0"/>
                </a:moveTo>
                <a:cubicBezTo>
                  <a:pt x="1200" y="0"/>
                  <a:pt x="1" y="1200"/>
                  <a:pt x="1" y="2692"/>
                </a:cubicBezTo>
                <a:cubicBezTo>
                  <a:pt x="1" y="4171"/>
                  <a:pt x="1200" y="5371"/>
                  <a:pt x="2693" y="5371"/>
                </a:cubicBezTo>
                <a:cubicBezTo>
                  <a:pt x="4171" y="5371"/>
                  <a:pt x="5371" y="4171"/>
                  <a:pt x="5371" y="2692"/>
                </a:cubicBezTo>
                <a:cubicBezTo>
                  <a:pt x="5371" y="1200"/>
                  <a:pt x="4171" y="0"/>
                  <a:pt x="26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6C187FA-D723-E74A-B812-1D49B98988F9}"/>
              </a:ext>
            </a:extLst>
          </p:cNvPr>
          <p:cNvSpPr>
            <a:spLocks noGrp="1"/>
          </p:cNvSpPr>
          <p:nvPr>
            <p:ph type="title"/>
          </p:nvPr>
        </p:nvSpPr>
        <p:spPr>
          <a:xfrm>
            <a:off x="4867800" y="539400"/>
            <a:ext cx="3566100" cy="582390"/>
          </a:xfrm>
        </p:spPr>
        <p:txBody>
          <a:bodyPr/>
          <a:lstStyle/>
          <a:p>
            <a:r>
              <a:rPr lang="en-US" sz="2800" dirty="0"/>
              <a:t>NOTE ON ETHICS</a:t>
            </a:r>
          </a:p>
        </p:txBody>
      </p:sp>
      <p:sp>
        <p:nvSpPr>
          <p:cNvPr id="4" name="TextBox 3">
            <a:extLst>
              <a:ext uri="{FF2B5EF4-FFF2-40B4-BE49-F238E27FC236}">
                <a16:creationId xmlns:a16="http://schemas.microsoft.com/office/drawing/2014/main" id="{D085EA20-E59A-7C43-8F3B-D8C1BF17DC12}"/>
              </a:ext>
            </a:extLst>
          </p:cNvPr>
          <p:cNvSpPr txBox="1"/>
          <p:nvPr/>
        </p:nvSpPr>
        <p:spPr>
          <a:xfrm>
            <a:off x="4572000" y="1403238"/>
            <a:ext cx="4276586" cy="738664"/>
          </a:xfrm>
          <a:prstGeom prst="rect">
            <a:avLst/>
          </a:prstGeom>
          <a:noFill/>
        </p:spPr>
        <p:txBody>
          <a:bodyPr wrap="square" rtlCol="0">
            <a:spAutoFit/>
          </a:bodyPr>
          <a:lstStyle/>
          <a:p>
            <a:r>
              <a:rPr lang="en-US" dirty="0"/>
              <a:t>The application is meant to rise self-awareness, better understand flow of emotions, and help people identify themselves in the blogging community.</a:t>
            </a:r>
          </a:p>
        </p:txBody>
      </p:sp>
      <p:sp>
        <p:nvSpPr>
          <p:cNvPr id="29" name="TextBox 28">
            <a:extLst>
              <a:ext uri="{FF2B5EF4-FFF2-40B4-BE49-F238E27FC236}">
                <a16:creationId xmlns:a16="http://schemas.microsoft.com/office/drawing/2014/main" id="{426961DD-8BB9-A045-8591-B477E461BAA3}"/>
              </a:ext>
            </a:extLst>
          </p:cNvPr>
          <p:cNvSpPr txBox="1"/>
          <p:nvPr/>
        </p:nvSpPr>
        <p:spPr>
          <a:xfrm>
            <a:off x="5357129" y="2470628"/>
            <a:ext cx="3692604" cy="738664"/>
          </a:xfrm>
          <a:prstGeom prst="rect">
            <a:avLst/>
          </a:prstGeom>
          <a:noFill/>
        </p:spPr>
        <p:txBody>
          <a:bodyPr wrap="square" rtlCol="0">
            <a:spAutoFit/>
          </a:bodyPr>
          <a:lstStyle/>
          <a:p>
            <a:r>
              <a:rPr lang="en-US" dirty="0"/>
              <a:t>To be able to perform the analysis intimate thoughts, personal events and feelings are extracted. </a:t>
            </a:r>
          </a:p>
        </p:txBody>
      </p:sp>
      <p:sp>
        <p:nvSpPr>
          <p:cNvPr id="31" name="TextBox 30">
            <a:extLst>
              <a:ext uri="{FF2B5EF4-FFF2-40B4-BE49-F238E27FC236}">
                <a16:creationId xmlns:a16="http://schemas.microsoft.com/office/drawing/2014/main" id="{FF86A10A-45A0-4246-846C-02CF210D14F5}"/>
              </a:ext>
            </a:extLst>
          </p:cNvPr>
          <p:cNvSpPr txBox="1"/>
          <p:nvPr/>
        </p:nvSpPr>
        <p:spPr>
          <a:xfrm>
            <a:off x="6159978" y="3395227"/>
            <a:ext cx="2984022" cy="1384995"/>
          </a:xfrm>
          <a:prstGeom prst="rect">
            <a:avLst/>
          </a:prstGeom>
          <a:noFill/>
        </p:spPr>
        <p:txBody>
          <a:bodyPr wrap="square" rtlCol="0">
            <a:spAutoFit/>
          </a:bodyPr>
          <a:lstStyle/>
          <a:p>
            <a:r>
              <a:rPr lang="en-US" b="1" dirty="0"/>
              <a:t>Therefore it is imperative that data as well as the result of the analysis are confidential, owned by the user, and are never used for any purpose other than maintaining personal well-being.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DC5B5-D97F-D94D-9BAB-0605AE4797E5}"/>
              </a:ext>
            </a:extLst>
          </p:cNvPr>
          <p:cNvPicPr>
            <a:picLocks noChangeAspect="1"/>
          </p:cNvPicPr>
          <p:nvPr/>
        </p:nvPicPr>
        <p:blipFill>
          <a:blip r:embed="rId2"/>
          <a:stretch>
            <a:fillRect/>
          </a:stretch>
        </p:blipFill>
        <p:spPr>
          <a:xfrm>
            <a:off x="410066" y="1027982"/>
            <a:ext cx="8323867" cy="3841681"/>
          </a:xfrm>
          <a:prstGeom prst="rect">
            <a:avLst/>
          </a:prstGeom>
        </p:spPr>
      </p:pic>
      <p:sp>
        <p:nvSpPr>
          <p:cNvPr id="8" name="Google Shape;308;p31">
            <a:extLst>
              <a:ext uri="{FF2B5EF4-FFF2-40B4-BE49-F238E27FC236}">
                <a16:creationId xmlns:a16="http://schemas.microsoft.com/office/drawing/2014/main" id="{50B2B4D5-76BB-9C43-81C0-7366E870BE8C}"/>
              </a:ext>
            </a:extLst>
          </p:cNvPr>
          <p:cNvSpPr txBox="1">
            <a:spLocks noGrp="1"/>
          </p:cNvSpPr>
          <p:nvPr>
            <p:ph type="title"/>
          </p:nvPr>
        </p:nvSpPr>
        <p:spPr>
          <a:xfrm>
            <a:off x="410066" y="171647"/>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Community Visualizer</a:t>
            </a:r>
            <a:endParaRPr sz="2800" dirty="0"/>
          </a:p>
        </p:txBody>
      </p:sp>
    </p:spTree>
    <p:extLst>
      <p:ext uri="{BB962C8B-B14F-4D97-AF65-F5344CB8AC3E}">
        <p14:creationId xmlns:p14="http://schemas.microsoft.com/office/powerpoint/2010/main" val="4178666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08;p31">
            <a:extLst>
              <a:ext uri="{FF2B5EF4-FFF2-40B4-BE49-F238E27FC236}">
                <a16:creationId xmlns:a16="http://schemas.microsoft.com/office/drawing/2014/main" id="{50B2B4D5-76BB-9C43-81C0-7366E870BE8C}"/>
              </a:ext>
            </a:extLst>
          </p:cNvPr>
          <p:cNvSpPr txBox="1">
            <a:spLocks noGrp="1"/>
          </p:cNvSpPr>
          <p:nvPr>
            <p:ph type="title"/>
          </p:nvPr>
        </p:nvSpPr>
        <p:spPr>
          <a:xfrm>
            <a:off x="410066" y="171647"/>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Community Visualizer</a:t>
            </a:r>
            <a:endParaRPr sz="2800" dirty="0"/>
          </a:p>
        </p:txBody>
      </p:sp>
      <p:pic>
        <p:nvPicPr>
          <p:cNvPr id="2" name="Picture 1">
            <a:extLst>
              <a:ext uri="{FF2B5EF4-FFF2-40B4-BE49-F238E27FC236}">
                <a16:creationId xmlns:a16="http://schemas.microsoft.com/office/drawing/2014/main" id="{3CDDFDBB-DF05-744D-89DD-2881C5EFD192}"/>
              </a:ext>
            </a:extLst>
          </p:cNvPr>
          <p:cNvPicPr>
            <a:picLocks noChangeAspect="1"/>
          </p:cNvPicPr>
          <p:nvPr/>
        </p:nvPicPr>
        <p:blipFill>
          <a:blip r:embed="rId2"/>
          <a:stretch>
            <a:fillRect/>
          </a:stretch>
        </p:blipFill>
        <p:spPr>
          <a:xfrm>
            <a:off x="410066" y="975226"/>
            <a:ext cx="8328582" cy="3577920"/>
          </a:xfrm>
          <a:prstGeom prst="rect">
            <a:avLst/>
          </a:prstGeom>
        </p:spPr>
      </p:pic>
    </p:spTree>
    <p:extLst>
      <p:ext uri="{BB962C8B-B14F-4D97-AF65-F5344CB8AC3E}">
        <p14:creationId xmlns:p14="http://schemas.microsoft.com/office/powerpoint/2010/main" val="406596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1BB82-DF11-A041-9FCB-C442355EBE29}"/>
              </a:ext>
            </a:extLst>
          </p:cNvPr>
          <p:cNvPicPr>
            <a:picLocks noChangeAspect="1"/>
          </p:cNvPicPr>
          <p:nvPr/>
        </p:nvPicPr>
        <p:blipFill>
          <a:blip r:embed="rId2"/>
          <a:stretch>
            <a:fillRect/>
          </a:stretch>
        </p:blipFill>
        <p:spPr>
          <a:xfrm>
            <a:off x="490205" y="1216058"/>
            <a:ext cx="8163589" cy="3467138"/>
          </a:xfrm>
          <a:prstGeom prst="rect">
            <a:avLst/>
          </a:prstGeom>
        </p:spPr>
      </p:pic>
      <p:sp>
        <p:nvSpPr>
          <p:cNvPr id="4" name="Google Shape;308;p31">
            <a:extLst>
              <a:ext uri="{FF2B5EF4-FFF2-40B4-BE49-F238E27FC236}">
                <a16:creationId xmlns:a16="http://schemas.microsoft.com/office/drawing/2014/main" id="{A10300CB-C329-0D41-A985-50B7159D4D3B}"/>
              </a:ext>
            </a:extLst>
          </p:cNvPr>
          <p:cNvSpPr txBox="1">
            <a:spLocks noGrp="1"/>
          </p:cNvSpPr>
          <p:nvPr>
            <p:ph type="title"/>
          </p:nvPr>
        </p:nvSpPr>
        <p:spPr>
          <a:xfrm>
            <a:off x="410066" y="171647"/>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Emotional Profile</a:t>
            </a:r>
            <a:endParaRPr sz="2800" dirty="0"/>
          </a:p>
        </p:txBody>
      </p:sp>
    </p:spTree>
    <p:extLst>
      <p:ext uri="{BB962C8B-B14F-4D97-AF65-F5344CB8AC3E}">
        <p14:creationId xmlns:p14="http://schemas.microsoft.com/office/powerpoint/2010/main" val="84823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p:nvPr/>
        </p:nvSpPr>
        <p:spPr>
          <a:xfrm>
            <a:off x="4309050" y="539398"/>
            <a:ext cx="876812" cy="1016653"/>
          </a:xfrm>
          <a:custGeom>
            <a:avLst/>
            <a:gdLst/>
            <a:ahLst/>
            <a:cxnLst/>
            <a:rect l="l" t="t" r="r" b="b"/>
            <a:pathLst>
              <a:path w="11447" h="16791" extrusionOk="0">
                <a:moveTo>
                  <a:pt x="1" y="1"/>
                </a:moveTo>
                <a:lnTo>
                  <a:pt x="1" y="16791"/>
                </a:lnTo>
                <a:lnTo>
                  <a:pt x="11447" y="16791"/>
                </a:lnTo>
                <a:lnTo>
                  <a:pt x="114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4309050" y="1555982"/>
            <a:ext cx="876812" cy="1015018"/>
          </a:xfrm>
          <a:custGeom>
            <a:avLst/>
            <a:gdLst/>
            <a:ahLst/>
            <a:cxnLst/>
            <a:rect l="l" t="t" r="r" b="b"/>
            <a:pathLst>
              <a:path w="11447" h="16764" extrusionOk="0">
                <a:moveTo>
                  <a:pt x="1" y="1"/>
                </a:moveTo>
                <a:lnTo>
                  <a:pt x="1" y="16763"/>
                </a:lnTo>
                <a:lnTo>
                  <a:pt x="11447" y="16763"/>
                </a:lnTo>
                <a:lnTo>
                  <a:pt x="114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4309050" y="2570931"/>
            <a:ext cx="876812" cy="1016593"/>
          </a:xfrm>
          <a:custGeom>
            <a:avLst/>
            <a:gdLst/>
            <a:ahLst/>
            <a:cxnLst/>
            <a:rect l="l" t="t" r="r" b="b"/>
            <a:pathLst>
              <a:path w="11447" h="16790" extrusionOk="0">
                <a:moveTo>
                  <a:pt x="1" y="0"/>
                </a:moveTo>
                <a:lnTo>
                  <a:pt x="1" y="16790"/>
                </a:lnTo>
                <a:lnTo>
                  <a:pt x="11447" y="16790"/>
                </a:lnTo>
                <a:lnTo>
                  <a:pt x="11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4309050" y="3587454"/>
            <a:ext cx="876812" cy="1016653"/>
          </a:xfrm>
          <a:custGeom>
            <a:avLst/>
            <a:gdLst/>
            <a:ahLst/>
            <a:cxnLst/>
            <a:rect l="l" t="t" r="r" b="b"/>
            <a:pathLst>
              <a:path w="11447" h="16791" extrusionOk="0">
                <a:moveTo>
                  <a:pt x="1" y="1"/>
                </a:moveTo>
                <a:lnTo>
                  <a:pt x="1" y="16790"/>
                </a:lnTo>
                <a:lnTo>
                  <a:pt x="11447" y="16790"/>
                </a:lnTo>
                <a:lnTo>
                  <a:pt x="114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txBox="1">
            <a:spLocks noGrp="1"/>
          </p:cNvSpPr>
          <p:nvPr>
            <p:ph type="title"/>
          </p:nvPr>
        </p:nvSpPr>
        <p:spPr>
          <a:xfrm>
            <a:off x="710100" y="1654950"/>
            <a:ext cx="3143700" cy="18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25" name="Google Shape;225;p27"/>
          <p:cNvSpPr txBox="1">
            <a:spLocks noGrp="1"/>
          </p:cNvSpPr>
          <p:nvPr>
            <p:ph type="title" idx="2"/>
          </p:nvPr>
        </p:nvSpPr>
        <p:spPr>
          <a:xfrm>
            <a:off x="4309050" y="728525"/>
            <a:ext cx="876900" cy="6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226" name="Google Shape;226;p27"/>
          <p:cNvSpPr txBox="1">
            <a:spLocks noGrp="1"/>
          </p:cNvSpPr>
          <p:nvPr>
            <p:ph type="title" idx="3"/>
          </p:nvPr>
        </p:nvSpPr>
        <p:spPr>
          <a:xfrm>
            <a:off x="4309050" y="1744291"/>
            <a:ext cx="876900" cy="6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227" name="Google Shape;227;p27"/>
          <p:cNvSpPr txBox="1">
            <a:spLocks noGrp="1"/>
          </p:cNvSpPr>
          <p:nvPr>
            <p:ph type="title" idx="4"/>
          </p:nvPr>
        </p:nvSpPr>
        <p:spPr>
          <a:xfrm>
            <a:off x="4309050" y="2760037"/>
            <a:ext cx="876900" cy="6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228" name="Google Shape;228;p27"/>
          <p:cNvSpPr txBox="1">
            <a:spLocks noGrp="1"/>
          </p:cNvSpPr>
          <p:nvPr>
            <p:ph type="title" idx="5"/>
          </p:nvPr>
        </p:nvSpPr>
        <p:spPr>
          <a:xfrm>
            <a:off x="4309050" y="3776587"/>
            <a:ext cx="876900" cy="6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04</a:t>
            </a:r>
            <a:endParaRPr dirty="0"/>
          </a:p>
        </p:txBody>
      </p:sp>
      <p:sp>
        <p:nvSpPr>
          <p:cNvPr id="229" name="Google Shape;229;p27"/>
          <p:cNvSpPr txBox="1">
            <a:spLocks noGrp="1"/>
          </p:cNvSpPr>
          <p:nvPr>
            <p:ph type="subTitle" idx="6"/>
          </p:nvPr>
        </p:nvSpPr>
        <p:spPr>
          <a:xfrm>
            <a:off x="5641112" y="856640"/>
            <a:ext cx="2792700" cy="3702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BUSINESS CASE &amp; DATA</a:t>
            </a:r>
            <a:endParaRPr sz="1600" dirty="0"/>
          </a:p>
        </p:txBody>
      </p:sp>
      <p:sp>
        <p:nvSpPr>
          <p:cNvPr id="231" name="Google Shape;231;p27"/>
          <p:cNvSpPr txBox="1">
            <a:spLocks noGrp="1"/>
          </p:cNvSpPr>
          <p:nvPr>
            <p:ph type="subTitle" idx="8"/>
          </p:nvPr>
        </p:nvSpPr>
        <p:spPr>
          <a:xfrm>
            <a:off x="5641112" y="1873290"/>
            <a:ext cx="2792700" cy="370200"/>
          </a:xfrm>
          <a:prstGeom prst="rect">
            <a:avLst/>
          </a:prstGeom>
        </p:spPr>
        <p:txBody>
          <a:bodyPr spcFirstLastPara="1" wrap="square" lIns="91425" tIns="91425" rIns="91425" bIns="91425" anchor="t" anchorCtr="0">
            <a:noAutofit/>
          </a:bodyPr>
          <a:lstStyle/>
          <a:p>
            <a:pPr marL="0" indent="0">
              <a:spcAft>
                <a:spcPts val="800"/>
              </a:spcAft>
            </a:pPr>
            <a:r>
              <a:rPr lang="en-US" dirty="0"/>
              <a:t>TOPICAL EMBBEDDINGS</a:t>
            </a:r>
          </a:p>
          <a:p>
            <a:pPr marL="0" lvl="0" indent="0" algn="l" rtl="0">
              <a:spcBef>
                <a:spcPts val="0"/>
              </a:spcBef>
              <a:spcAft>
                <a:spcPts val="800"/>
              </a:spcAft>
              <a:buNone/>
            </a:pPr>
            <a:endParaRPr sz="1600" dirty="0"/>
          </a:p>
        </p:txBody>
      </p:sp>
      <p:sp>
        <p:nvSpPr>
          <p:cNvPr id="233" name="Google Shape;233;p27"/>
          <p:cNvSpPr txBox="1">
            <a:spLocks noGrp="1"/>
          </p:cNvSpPr>
          <p:nvPr>
            <p:ph type="subTitle" idx="13"/>
          </p:nvPr>
        </p:nvSpPr>
        <p:spPr>
          <a:xfrm>
            <a:off x="5641112" y="2888165"/>
            <a:ext cx="2792700" cy="370200"/>
          </a:xfrm>
          <a:prstGeom prst="rect">
            <a:avLst/>
          </a:prstGeom>
        </p:spPr>
        <p:txBody>
          <a:bodyPr spcFirstLastPara="1" wrap="square" lIns="91425" tIns="91425" rIns="91425" bIns="91425" anchor="t" anchorCtr="0">
            <a:noAutofit/>
          </a:bodyPr>
          <a:lstStyle/>
          <a:p>
            <a:pPr marL="0" lvl="0" indent="0">
              <a:spcAft>
                <a:spcPts val="800"/>
              </a:spcAft>
            </a:pPr>
            <a:r>
              <a:rPr lang="en-US" dirty="0"/>
              <a:t>EMOTIONS OVER TIME</a:t>
            </a:r>
          </a:p>
        </p:txBody>
      </p:sp>
      <p:sp>
        <p:nvSpPr>
          <p:cNvPr id="235" name="Google Shape;235;p27"/>
          <p:cNvSpPr txBox="1">
            <a:spLocks noGrp="1"/>
          </p:cNvSpPr>
          <p:nvPr>
            <p:ph type="subTitle" idx="15"/>
          </p:nvPr>
        </p:nvSpPr>
        <p:spPr>
          <a:xfrm>
            <a:off x="5641112" y="3903040"/>
            <a:ext cx="2792700" cy="370200"/>
          </a:xfrm>
          <a:prstGeom prst="rect">
            <a:avLst/>
          </a:prstGeom>
        </p:spPr>
        <p:txBody>
          <a:bodyPr spcFirstLastPara="1" wrap="square" lIns="91425" tIns="91425" rIns="91425" bIns="91425" anchor="t" anchorCtr="0">
            <a:noAutofit/>
          </a:bodyPr>
          <a:lstStyle/>
          <a:p>
            <a:pPr marL="0" lvl="0" indent="0">
              <a:spcAft>
                <a:spcPts val="800"/>
              </a:spcAft>
            </a:pPr>
            <a:r>
              <a:rPr lang="en" sz="1600" dirty="0"/>
              <a:t>WEB APPLICATION</a:t>
            </a: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08;p31">
            <a:extLst>
              <a:ext uri="{FF2B5EF4-FFF2-40B4-BE49-F238E27FC236}">
                <a16:creationId xmlns:a16="http://schemas.microsoft.com/office/drawing/2014/main" id="{50B2B4D5-76BB-9C43-81C0-7366E870BE8C}"/>
              </a:ext>
            </a:extLst>
          </p:cNvPr>
          <p:cNvSpPr txBox="1">
            <a:spLocks noGrp="1"/>
          </p:cNvSpPr>
          <p:nvPr>
            <p:ph type="title"/>
          </p:nvPr>
        </p:nvSpPr>
        <p:spPr>
          <a:xfrm>
            <a:off x="410066" y="171647"/>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Conceptual Architecture </a:t>
            </a:r>
            <a:endParaRPr sz="2800" dirty="0"/>
          </a:p>
        </p:txBody>
      </p:sp>
      <p:pic>
        <p:nvPicPr>
          <p:cNvPr id="3" name="Picture 2">
            <a:extLst>
              <a:ext uri="{FF2B5EF4-FFF2-40B4-BE49-F238E27FC236}">
                <a16:creationId xmlns:a16="http://schemas.microsoft.com/office/drawing/2014/main" id="{969D537A-2574-DE49-BB50-727855637A94}"/>
              </a:ext>
            </a:extLst>
          </p:cNvPr>
          <p:cNvPicPr>
            <a:picLocks noChangeAspect="1"/>
          </p:cNvPicPr>
          <p:nvPr/>
        </p:nvPicPr>
        <p:blipFill>
          <a:blip r:embed="rId2"/>
          <a:stretch>
            <a:fillRect/>
          </a:stretch>
        </p:blipFill>
        <p:spPr>
          <a:xfrm>
            <a:off x="1339850" y="880751"/>
            <a:ext cx="6464300" cy="3949700"/>
          </a:xfrm>
          <a:prstGeom prst="rect">
            <a:avLst/>
          </a:prstGeom>
        </p:spPr>
      </p:pic>
    </p:spTree>
    <p:extLst>
      <p:ext uri="{BB962C8B-B14F-4D97-AF65-F5344CB8AC3E}">
        <p14:creationId xmlns:p14="http://schemas.microsoft.com/office/powerpoint/2010/main" val="3229427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47"/>
          <p:cNvGrpSpPr/>
          <p:nvPr/>
        </p:nvGrpSpPr>
        <p:grpSpPr>
          <a:xfrm>
            <a:off x="4977138" y="539392"/>
            <a:ext cx="3880529" cy="4064682"/>
            <a:chOff x="4977138" y="539392"/>
            <a:chExt cx="3880529" cy="4064682"/>
          </a:xfrm>
        </p:grpSpPr>
        <p:grpSp>
          <p:nvGrpSpPr>
            <p:cNvPr id="817" name="Google Shape;817;p47"/>
            <p:cNvGrpSpPr/>
            <p:nvPr/>
          </p:nvGrpSpPr>
          <p:grpSpPr>
            <a:xfrm>
              <a:off x="4977138" y="1616275"/>
              <a:ext cx="1441963" cy="1477044"/>
              <a:chOff x="6518672" y="2803010"/>
              <a:chExt cx="869281" cy="890429"/>
            </a:xfrm>
          </p:grpSpPr>
          <p:sp>
            <p:nvSpPr>
              <p:cNvPr id="818" name="Google Shape;818;p47"/>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47"/>
            <p:cNvSpPr/>
            <p:nvPr/>
          </p:nvSpPr>
          <p:spPr>
            <a:xfrm>
              <a:off x="6744285" y="539392"/>
              <a:ext cx="987022" cy="987878"/>
            </a:xfrm>
            <a:custGeom>
              <a:avLst/>
              <a:gdLst/>
              <a:ahLst/>
              <a:cxnLst/>
              <a:rect l="l" t="t" r="r" b="b"/>
              <a:pathLst>
                <a:path w="11122" h="11121" extrusionOk="0">
                  <a:moveTo>
                    <a:pt x="5530" y="2467"/>
                  </a:moveTo>
                  <a:cubicBezTo>
                    <a:pt x="7220" y="2467"/>
                    <a:pt x="8627" y="3751"/>
                    <a:pt x="8681" y="5452"/>
                  </a:cubicBezTo>
                  <a:lnTo>
                    <a:pt x="8681" y="5886"/>
                  </a:lnTo>
                  <a:cubicBezTo>
                    <a:pt x="8626" y="6483"/>
                    <a:pt x="8409" y="6971"/>
                    <a:pt x="8111" y="7378"/>
                  </a:cubicBezTo>
                  <a:lnTo>
                    <a:pt x="8084" y="7432"/>
                  </a:lnTo>
                  <a:cubicBezTo>
                    <a:pt x="8030" y="7486"/>
                    <a:pt x="7975" y="7513"/>
                    <a:pt x="7948" y="7595"/>
                  </a:cubicBezTo>
                  <a:cubicBezTo>
                    <a:pt x="7596" y="7974"/>
                    <a:pt x="7189" y="8273"/>
                    <a:pt x="6728" y="8436"/>
                  </a:cubicBezTo>
                  <a:cubicBezTo>
                    <a:pt x="6646" y="8463"/>
                    <a:pt x="6592" y="8517"/>
                    <a:pt x="6511" y="8517"/>
                  </a:cubicBezTo>
                  <a:cubicBezTo>
                    <a:pt x="6266" y="8571"/>
                    <a:pt x="6050" y="8598"/>
                    <a:pt x="5805" y="8652"/>
                  </a:cubicBezTo>
                  <a:lnTo>
                    <a:pt x="5507" y="8652"/>
                  </a:lnTo>
                  <a:cubicBezTo>
                    <a:pt x="3825" y="8571"/>
                    <a:pt x="2551" y="7323"/>
                    <a:pt x="2469" y="5696"/>
                  </a:cubicBezTo>
                  <a:cubicBezTo>
                    <a:pt x="2415" y="3987"/>
                    <a:pt x="3744" y="2550"/>
                    <a:pt x="5426" y="2468"/>
                  </a:cubicBezTo>
                  <a:cubicBezTo>
                    <a:pt x="5461" y="2467"/>
                    <a:pt x="5495" y="2467"/>
                    <a:pt x="5530" y="2467"/>
                  </a:cubicBezTo>
                  <a:close/>
                  <a:moveTo>
                    <a:pt x="5561" y="0"/>
                  </a:moveTo>
                  <a:lnTo>
                    <a:pt x="5046" y="27"/>
                  </a:lnTo>
                  <a:lnTo>
                    <a:pt x="4965" y="27"/>
                  </a:lnTo>
                  <a:cubicBezTo>
                    <a:pt x="4829" y="27"/>
                    <a:pt x="4802" y="109"/>
                    <a:pt x="4802" y="244"/>
                  </a:cubicBezTo>
                  <a:lnTo>
                    <a:pt x="4802" y="814"/>
                  </a:lnTo>
                  <a:cubicBezTo>
                    <a:pt x="4802" y="841"/>
                    <a:pt x="4802" y="868"/>
                    <a:pt x="4748" y="868"/>
                  </a:cubicBezTo>
                  <a:cubicBezTo>
                    <a:pt x="4449" y="922"/>
                    <a:pt x="4124" y="1004"/>
                    <a:pt x="3798" y="1112"/>
                  </a:cubicBezTo>
                  <a:cubicBezTo>
                    <a:pt x="3771" y="1112"/>
                    <a:pt x="3744" y="1112"/>
                    <a:pt x="3744" y="1085"/>
                  </a:cubicBezTo>
                  <a:cubicBezTo>
                    <a:pt x="3635" y="922"/>
                    <a:pt x="3527" y="732"/>
                    <a:pt x="3473" y="570"/>
                  </a:cubicBezTo>
                  <a:cubicBezTo>
                    <a:pt x="3411" y="487"/>
                    <a:pt x="3348" y="451"/>
                    <a:pt x="3286" y="451"/>
                  </a:cubicBezTo>
                  <a:cubicBezTo>
                    <a:pt x="3267" y="451"/>
                    <a:pt x="3248" y="455"/>
                    <a:pt x="3229" y="461"/>
                  </a:cubicBezTo>
                  <a:cubicBezTo>
                    <a:pt x="3012" y="570"/>
                    <a:pt x="2822" y="678"/>
                    <a:pt x="2632" y="814"/>
                  </a:cubicBezTo>
                  <a:cubicBezTo>
                    <a:pt x="2523" y="868"/>
                    <a:pt x="2523" y="949"/>
                    <a:pt x="2551" y="1031"/>
                  </a:cubicBezTo>
                  <a:cubicBezTo>
                    <a:pt x="2632" y="1166"/>
                    <a:pt x="2713" y="1356"/>
                    <a:pt x="2795" y="1492"/>
                  </a:cubicBezTo>
                  <a:cubicBezTo>
                    <a:pt x="2822" y="1519"/>
                    <a:pt x="2822" y="1546"/>
                    <a:pt x="2849" y="1627"/>
                  </a:cubicBezTo>
                  <a:cubicBezTo>
                    <a:pt x="2551" y="1817"/>
                    <a:pt x="2279" y="2061"/>
                    <a:pt x="2035" y="2333"/>
                  </a:cubicBezTo>
                  <a:cubicBezTo>
                    <a:pt x="1872" y="2197"/>
                    <a:pt x="1710" y="2089"/>
                    <a:pt x="1547" y="1953"/>
                  </a:cubicBezTo>
                  <a:cubicBezTo>
                    <a:pt x="1510" y="1929"/>
                    <a:pt x="1468" y="1915"/>
                    <a:pt x="1428" y="1915"/>
                  </a:cubicBezTo>
                  <a:cubicBezTo>
                    <a:pt x="1379" y="1915"/>
                    <a:pt x="1333" y="1935"/>
                    <a:pt x="1303" y="1980"/>
                  </a:cubicBezTo>
                  <a:cubicBezTo>
                    <a:pt x="1167" y="2197"/>
                    <a:pt x="1004" y="2360"/>
                    <a:pt x="869" y="2577"/>
                  </a:cubicBezTo>
                  <a:cubicBezTo>
                    <a:pt x="787" y="2631"/>
                    <a:pt x="815" y="2740"/>
                    <a:pt x="896" y="2794"/>
                  </a:cubicBezTo>
                  <a:cubicBezTo>
                    <a:pt x="1059" y="2929"/>
                    <a:pt x="1194" y="3038"/>
                    <a:pt x="1357" y="3146"/>
                  </a:cubicBezTo>
                  <a:lnTo>
                    <a:pt x="1411" y="3173"/>
                  </a:lnTo>
                  <a:cubicBezTo>
                    <a:pt x="1330" y="3336"/>
                    <a:pt x="1221" y="3526"/>
                    <a:pt x="1167" y="3662"/>
                  </a:cubicBezTo>
                  <a:lnTo>
                    <a:pt x="950" y="4150"/>
                  </a:lnTo>
                  <a:lnTo>
                    <a:pt x="923" y="4150"/>
                  </a:lnTo>
                  <a:cubicBezTo>
                    <a:pt x="733" y="4123"/>
                    <a:pt x="543" y="4096"/>
                    <a:pt x="353" y="4069"/>
                  </a:cubicBezTo>
                  <a:cubicBezTo>
                    <a:pt x="330" y="4057"/>
                    <a:pt x="307" y="4051"/>
                    <a:pt x="286" y="4051"/>
                  </a:cubicBezTo>
                  <a:cubicBezTo>
                    <a:pt x="212" y="4051"/>
                    <a:pt x="158" y="4119"/>
                    <a:pt x="137" y="4204"/>
                  </a:cubicBezTo>
                  <a:cubicBezTo>
                    <a:pt x="109" y="4258"/>
                    <a:pt x="109" y="4367"/>
                    <a:pt x="82" y="4421"/>
                  </a:cubicBezTo>
                  <a:cubicBezTo>
                    <a:pt x="28" y="4557"/>
                    <a:pt x="1" y="4747"/>
                    <a:pt x="1" y="4882"/>
                  </a:cubicBezTo>
                  <a:lnTo>
                    <a:pt x="1" y="4937"/>
                  </a:lnTo>
                  <a:cubicBezTo>
                    <a:pt x="28" y="5018"/>
                    <a:pt x="109" y="5072"/>
                    <a:pt x="164" y="5072"/>
                  </a:cubicBezTo>
                  <a:cubicBezTo>
                    <a:pt x="272" y="5072"/>
                    <a:pt x="408" y="5099"/>
                    <a:pt x="516" y="5154"/>
                  </a:cubicBezTo>
                  <a:cubicBezTo>
                    <a:pt x="625" y="5181"/>
                    <a:pt x="679" y="5181"/>
                    <a:pt x="787" y="5208"/>
                  </a:cubicBezTo>
                  <a:lnTo>
                    <a:pt x="815" y="6293"/>
                  </a:lnTo>
                  <a:lnTo>
                    <a:pt x="787" y="6293"/>
                  </a:lnTo>
                  <a:cubicBezTo>
                    <a:pt x="625" y="6320"/>
                    <a:pt x="435" y="6401"/>
                    <a:pt x="245" y="6428"/>
                  </a:cubicBezTo>
                  <a:cubicBezTo>
                    <a:pt x="137" y="6455"/>
                    <a:pt x="109" y="6510"/>
                    <a:pt x="82" y="6564"/>
                  </a:cubicBezTo>
                  <a:lnTo>
                    <a:pt x="82" y="6645"/>
                  </a:lnTo>
                  <a:lnTo>
                    <a:pt x="82" y="6672"/>
                  </a:lnTo>
                  <a:cubicBezTo>
                    <a:pt x="137" y="6862"/>
                    <a:pt x="164" y="7079"/>
                    <a:pt x="245" y="7269"/>
                  </a:cubicBezTo>
                  <a:cubicBezTo>
                    <a:pt x="265" y="7370"/>
                    <a:pt x="315" y="7426"/>
                    <a:pt x="395" y="7426"/>
                  </a:cubicBezTo>
                  <a:cubicBezTo>
                    <a:pt x="423" y="7426"/>
                    <a:pt x="454" y="7419"/>
                    <a:pt x="489" y="7405"/>
                  </a:cubicBezTo>
                  <a:cubicBezTo>
                    <a:pt x="543" y="7378"/>
                    <a:pt x="625" y="7378"/>
                    <a:pt x="679" y="7351"/>
                  </a:cubicBezTo>
                  <a:lnTo>
                    <a:pt x="1086" y="7242"/>
                  </a:lnTo>
                  <a:cubicBezTo>
                    <a:pt x="1221" y="7595"/>
                    <a:pt x="1384" y="7893"/>
                    <a:pt x="1601" y="8191"/>
                  </a:cubicBezTo>
                  <a:cubicBezTo>
                    <a:pt x="1438" y="8327"/>
                    <a:pt x="1249" y="8463"/>
                    <a:pt x="1113" y="8625"/>
                  </a:cubicBezTo>
                  <a:cubicBezTo>
                    <a:pt x="1059" y="8707"/>
                    <a:pt x="1032" y="8815"/>
                    <a:pt x="1086" y="8869"/>
                  </a:cubicBezTo>
                  <a:cubicBezTo>
                    <a:pt x="1113" y="8897"/>
                    <a:pt x="1113" y="8951"/>
                    <a:pt x="1167" y="8978"/>
                  </a:cubicBezTo>
                  <a:cubicBezTo>
                    <a:pt x="1303" y="9114"/>
                    <a:pt x="1411" y="9276"/>
                    <a:pt x="1520" y="9412"/>
                  </a:cubicBezTo>
                  <a:cubicBezTo>
                    <a:pt x="1561" y="9466"/>
                    <a:pt x="1608" y="9493"/>
                    <a:pt x="1655" y="9493"/>
                  </a:cubicBezTo>
                  <a:cubicBezTo>
                    <a:pt x="1703" y="9493"/>
                    <a:pt x="1750" y="9466"/>
                    <a:pt x="1791" y="9412"/>
                  </a:cubicBezTo>
                  <a:cubicBezTo>
                    <a:pt x="1872" y="9385"/>
                    <a:pt x="1900" y="9303"/>
                    <a:pt x="1981" y="9276"/>
                  </a:cubicBezTo>
                  <a:cubicBezTo>
                    <a:pt x="2062" y="9168"/>
                    <a:pt x="2171" y="9114"/>
                    <a:pt x="2279" y="9005"/>
                  </a:cubicBezTo>
                  <a:cubicBezTo>
                    <a:pt x="2415" y="9114"/>
                    <a:pt x="2551" y="9249"/>
                    <a:pt x="2686" y="9358"/>
                  </a:cubicBezTo>
                  <a:cubicBezTo>
                    <a:pt x="2822" y="9439"/>
                    <a:pt x="2985" y="9548"/>
                    <a:pt x="3120" y="9656"/>
                  </a:cubicBezTo>
                  <a:lnTo>
                    <a:pt x="3120" y="9683"/>
                  </a:lnTo>
                  <a:cubicBezTo>
                    <a:pt x="3066" y="9846"/>
                    <a:pt x="2957" y="10063"/>
                    <a:pt x="2876" y="10226"/>
                  </a:cubicBezTo>
                  <a:cubicBezTo>
                    <a:pt x="2849" y="10334"/>
                    <a:pt x="2849" y="10388"/>
                    <a:pt x="2957" y="10470"/>
                  </a:cubicBezTo>
                  <a:cubicBezTo>
                    <a:pt x="3147" y="10578"/>
                    <a:pt x="3391" y="10660"/>
                    <a:pt x="3635" y="10768"/>
                  </a:cubicBezTo>
                  <a:cubicBezTo>
                    <a:pt x="3661" y="10775"/>
                    <a:pt x="3684" y="10778"/>
                    <a:pt x="3704" y="10778"/>
                  </a:cubicBezTo>
                  <a:cubicBezTo>
                    <a:pt x="3768" y="10778"/>
                    <a:pt x="3805" y="10743"/>
                    <a:pt x="3825" y="10660"/>
                  </a:cubicBezTo>
                  <a:cubicBezTo>
                    <a:pt x="3880" y="10578"/>
                    <a:pt x="3934" y="10470"/>
                    <a:pt x="3961" y="10361"/>
                  </a:cubicBezTo>
                  <a:cubicBezTo>
                    <a:pt x="4015" y="10253"/>
                    <a:pt x="4042" y="10199"/>
                    <a:pt x="4097" y="10090"/>
                  </a:cubicBezTo>
                  <a:cubicBezTo>
                    <a:pt x="4449" y="10199"/>
                    <a:pt x="4748" y="10253"/>
                    <a:pt x="5100" y="10307"/>
                  </a:cubicBezTo>
                  <a:lnTo>
                    <a:pt x="5154" y="10307"/>
                  </a:lnTo>
                  <a:lnTo>
                    <a:pt x="5182" y="10931"/>
                  </a:lnTo>
                  <a:cubicBezTo>
                    <a:pt x="5182" y="11067"/>
                    <a:pt x="5263" y="11121"/>
                    <a:pt x="5371" y="11121"/>
                  </a:cubicBezTo>
                  <a:cubicBezTo>
                    <a:pt x="5588" y="11121"/>
                    <a:pt x="5833" y="11121"/>
                    <a:pt x="6077" y="11067"/>
                  </a:cubicBezTo>
                  <a:lnTo>
                    <a:pt x="6158" y="11067"/>
                  </a:lnTo>
                  <a:cubicBezTo>
                    <a:pt x="6212" y="11039"/>
                    <a:pt x="6212" y="11012"/>
                    <a:pt x="6239" y="10931"/>
                  </a:cubicBezTo>
                  <a:lnTo>
                    <a:pt x="6239" y="10904"/>
                  </a:lnTo>
                  <a:lnTo>
                    <a:pt x="6239" y="10524"/>
                  </a:lnTo>
                  <a:lnTo>
                    <a:pt x="6239" y="10334"/>
                  </a:lnTo>
                  <a:lnTo>
                    <a:pt x="6239" y="10253"/>
                  </a:lnTo>
                  <a:cubicBezTo>
                    <a:pt x="6321" y="10253"/>
                    <a:pt x="6348" y="10226"/>
                    <a:pt x="6402" y="10226"/>
                  </a:cubicBezTo>
                  <a:cubicBezTo>
                    <a:pt x="6728" y="10171"/>
                    <a:pt x="6999" y="10090"/>
                    <a:pt x="7297" y="9982"/>
                  </a:cubicBezTo>
                  <a:cubicBezTo>
                    <a:pt x="7297" y="9982"/>
                    <a:pt x="7297" y="10036"/>
                    <a:pt x="7324" y="10036"/>
                  </a:cubicBezTo>
                  <a:cubicBezTo>
                    <a:pt x="7433" y="10199"/>
                    <a:pt x="7514" y="10361"/>
                    <a:pt x="7596" y="10524"/>
                  </a:cubicBezTo>
                  <a:cubicBezTo>
                    <a:pt x="7658" y="10607"/>
                    <a:pt x="7688" y="10642"/>
                    <a:pt x="7748" y="10642"/>
                  </a:cubicBezTo>
                  <a:cubicBezTo>
                    <a:pt x="7766" y="10642"/>
                    <a:pt x="7787" y="10639"/>
                    <a:pt x="7813" y="10633"/>
                  </a:cubicBezTo>
                  <a:cubicBezTo>
                    <a:pt x="7840" y="10633"/>
                    <a:pt x="7840" y="10633"/>
                    <a:pt x="7867" y="10605"/>
                  </a:cubicBezTo>
                  <a:cubicBezTo>
                    <a:pt x="7975" y="10578"/>
                    <a:pt x="8084" y="10497"/>
                    <a:pt x="8192" y="10470"/>
                  </a:cubicBezTo>
                  <a:cubicBezTo>
                    <a:pt x="8274" y="10388"/>
                    <a:pt x="8382" y="10361"/>
                    <a:pt x="8491" y="10307"/>
                  </a:cubicBezTo>
                  <a:cubicBezTo>
                    <a:pt x="8572" y="10226"/>
                    <a:pt x="8572" y="10171"/>
                    <a:pt x="8545" y="10063"/>
                  </a:cubicBezTo>
                  <a:cubicBezTo>
                    <a:pt x="8518" y="10036"/>
                    <a:pt x="8518" y="9954"/>
                    <a:pt x="8491" y="9927"/>
                  </a:cubicBezTo>
                  <a:cubicBezTo>
                    <a:pt x="8409" y="9792"/>
                    <a:pt x="8355" y="9629"/>
                    <a:pt x="8247" y="9493"/>
                  </a:cubicBezTo>
                  <a:cubicBezTo>
                    <a:pt x="8382" y="9385"/>
                    <a:pt x="8518" y="9276"/>
                    <a:pt x="8653" y="9141"/>
                  </a:cubicBezTo>
                  <a:cubicBezTo>
                    <a:pt x="8735" y="9086"/>
                    <a:pt x="8789" y="9032"/>
                    <a:pt x="8870" y="8978"/>
                  </a:cubicBezTo>
                  <a:lnTo>
                    <a:pt x="9060" y="8761"/>
                  </a:lnTo>
                  <a:lnTo>
                    <a:pt x="9087" y="8815"/>
                  </a:lnTo>
                  <a:cubicBezTo>
                    <a:pt x="9277" y="8897"/>
                    <a:pt x="9413" y="9032"/>
                    <a:pt x="9576" y="9141"/>
                  </a:cubicBezTo>
                  <a:cubicBezTo>
                    <a:pt x="9626" y="9178"/>
                    <a:pt x="9665" y="9199"/>
                    <a:pt x="9700" y="9199"/>
                  </a:cubicBezTo>
                  <a:cubicBezTo>
                    <a:pt x="9740" y="9199"/>
                    <a:pt x="9776" y="9172"/>
                    <a:pt x="9820" y="9114"/>
                  </a:cubicBezTo>
                  <a:cubicBezTo>
                    <a:pt x="9847" y="9086"/>
                    <a:pt x="9847" y="9032"/>
                    <a:pt x="9874" y="9032"/>
                  </a:cubicBezTo>
                  <a:cubicBezTo>
                    <a:pt x="10010" y="8869"/>
                    <a:pt x="10118" y="8707"/>
                    <a:pt x="10254" y="8544"/>
                  </a:cubicBezTo>
                  <a:cubicBezTo>
                    <a:pt x="10281" y="8463"/>
                    <a:pt x="10281" y="8408"/>
                    <a:pt x="10254" y="8327"/>
                  </a:cubicBezTo>
                  <a:lnTo>
                    <a:pt x="10227" y="8300"/>
                  </a:lnTo>
                  <a:cubicBezTo>
                    <a:pt x="10145" y="8219"/>
                    <a:pt x="10091" y="8191"/>
                    <a:pt x="9982" y="8137"/>
                  </a:cubicBezTo>
                  <a:cubicBezTo>
                    <a:pt x="9901" y="8056"/>
                    <a:pt x="9820" y="8002"/>
                    <a:pt x="9738" y="7947"/>
                  </a:cubicBezTo>
                  <a:lnTo>
                    <a:pt x="9711" y="7920"/>
                  </a:lnTo>
                  <a:lnTo>
                    <a:pt x="9820" y="7730"/>
                  </a:lnTo>
                  <a:cubicBezTo>
                    <a:pt x="9847" y="7676"/>
                    <a:pt x="9847" y="7649"/>
                    <a:pt x="9874" y="7622"/>
                  </a:cubicBezTo>
                  <a:cubicBezTo>
                    <a:pt x="9982" y="7405"/>
                    <a:pt x="10091" y="7188"/>
                    <a:pt x="10145" y="6971"/>
                  </a:cubicBezTo>
                  <a:lnTo>
                    <a:pt x="10661" y="7079"/>
                  </a:lnTo>
                  <a:cubicBezTo>
                    <a:pt x="10688" y="7079"/>
                    <a:pt x="10769" y="7079"/>
                    <a:pt x="10796" y="7106"/>
                  </a:cubicBezTo>
                  <a:cubicBezTo>
                    <a:pt x="10810" y="7111"/>
                    <a:pt x="10824" y="7113"/>
                    <a:pt x="10838" y="7113"/>
                  </a:cubicBezTo>
                  <a:cubicBezTo>
                    <a:pt x="10904" y="7113"/>
                    <a:pt x="10964" y="7061"/>
                    <a:pt x="10986" y="6971"/>
                  </a:cubicBezTo>
                  <a:cubicBezTo>
                    <a:pt x="11040" y="6917"/>
                    <a:pt x="11040" y="6808"/>
                    <a:pt x="11067" y="6727"/>
                  </a:cubicBezTo>
                  <a:cubicBezTo>
                    <a:pt x="11095" y="6591"/>
                    <a:pt x="11122" y="6428"/>
                    <a:pt x="11122" y="6293"/>
                  </a:cubicBezTo>
                  <a:lnTo>
                    <a:pt x="11122" y="6184"/>
                  </a:lnTo>
                  <a:cubicBezTo>
                    <a:pt x="11095" y="6130"/>
                    <a:pt x="11013" y="6103"/>
                    <a:pt x="10959" y="6103"/>
                  </a:cubicBezTo>
                  <a:cubicBezTo>
                    <a:pt x="10823" y="6049"/>
                    <a:pt x="10715" y="6049"/>
                    <a:pt x="10579" y="6021"/>
                  </a:cubicBezTo>
                  <a:cubicBezTo>
                    <a:pt x="10525" y="6021"/>
                    <a:pt x="10444" y="5994"/>
                    <a:pt x="10389" y="5994"/>
                  </a:cubicBezTo>
                  <a:lnTo>
                    <a:pt x="10389" y="5452"/>
                  </a:lnTo>
                  <a:cubicBezTo>
                    <a:pt x="10389" y="5289"/>
                    <a:pt x="10335" y="5099"/>
                    <a:pt x="10335" y="4909"/>
                  </a:cubicBezTo>
                  <a:cubicBezTo>
                    <a:pt x="10552" y="4828"/>
                    <a:pt x="10742" y="4801"/>
                    <a:pt x="10932" y="4747"/>
                  </a:cubicBezTo>
                  <a:cubicBezTo>
                    <a:pt x="10932" y="4665"/>
                    <a:pt x="10986" y="4638"/>
                    <a:pt x="11013" y="4530"/>
                  </a:cubicBezTo>
                  <a:lnTo>
                    <a:pt x="11013" y="4448"/>
                  </a:lnTo>
                  <a:cubicBezTo>
                    <a:pt x="11013" y="4394"/>
                    <a:pt x="10986" y="4367"/>
                    <a:pt x="10986" y="4340"/>
                  </a:cubicBezTo>
                  <a:cubicBezTo>
                    <a:pt x="10959" y="4231"/>
                    <a:pt x="10932" y="4096"/>
                    <a:pt x="10878" y="3987"/>
                  </a:cubicBezTo>
                  <a:cubicBezTo>
                    <a:pt x="10850" y="3933"/>
                    <a:pt x="10850" y="3852"/>
                    <a:pt x="10823" y="3797"/>
                  </a:cubicBezTo>
                  <a:cubicBezTo>
                    <a:pt x="10803" y="3714"/>
                    <a:pt x="10750" y="3679"/>
                    <a:pt x="10678" y="3679"/>
                  </a:cubicBezTo>
                  <a:cubicBezTo>
                    <a:pt x="10656" y="3679"/>
                    <a:pt x="10632" y="3682"/>
                    <a:pt x="10606" y="3689"/>
                  </a:cubicBezTo>
                  <a:cubicBezTo>
                    <a:pt x="10416" y="3716"/>
                    <a:pt x="10254" y="3797"/>
                    <a:pt x="10037" y="3824"/>
                  </a:cubicBezTo>
                  <a:cubicBezTo>
                    <a:pt x="10010" y="3824"/>
                    <a:pt x="9982" y="3824"/>
                    <a:pt x="9982" y="3797"/>
                  </a:cubicBezTo>
                  <a:cubicBezTo>
                    <a:pt x="9874" y="3580"/>
                    <a:pt x="9793" y="3390"/>
                    <a:pt x="9711" y="3201"/>
                  </a:cubicBezTo>
                  <a:lnTo>
                    <a:pt x="9494" y="2902"/>
                  </a:lnTo>
                  <a:lnTo>
                    <a:pt x="9521" y="2875"/>
                  </a:lnTo>
                  <a:cubicBezTo>
                    <a:pt x="9657" y="2740"/>
                    <a:pt x="9847" y="2604"/>
                    <a:pt x="9982" y="2468"/>
                  </a:cubicBezTo>
                  <a:cubicBezTo>
                    <a:pt x="10037" y="2387"/>
                    <a:pt x="10064" y="2333"/>
                    <a:pt x="10010" y="2224"/>
                  </a:cubicBezTo>
                  <a:cubicBezTo>
                    <a:pt x="9982" y="2170"/>
                    <a:pt x="9901" y="2116"/>
                    <a:pt x="9874" y="2061"/>
                  </a:cubicBezTo>
                  <a:cubicBezTo>
                    <a:pt x="9765" y="1926"/>
                    <a:pt x="9657" y="1817"/>
                    <a:pt x="9521" y="1682"/>
                  </a:cubicBezTo>
                  <a:cubicBezTo>
                    <a:pt x="9494" y="1655"/>
                    <a:pt x="9454" y="1641"/>
                    <a:pt x="9413" y="1641"/>
                  </a:cubicBezTo>
                  <a:cubicBezTo>
                    <a:pt x="9372" y="1641"/>
                    <a:pt x="9331" y="1655"/>
                    <a:pt x="9304" y="1682"/>
                  </a:cubicBezTo>
                  <a:cubicBezTo>
                    <a:pt x="9169" y="1790"/>
                    <a:pt x="9060" y="1899"/>
                    <a:pt x="8925" y="1980"/>
                  </a:cubicBezTo>
                  <a:cubicBezTo>
                    <a:pt x="8898" y="2034"/>
                    <a:pt x="8843" y="2061"/>
                    <a:pt x="8789" y="2089"/>
                  </a:cubicBezTo>
                  <a:cubicBezTo>
                    <a:pt x="8518" y="1844"/>
                    <a:pt x="8247" y="1655"/>
                    <a:pt x="7948" y="1438"/>
                  </a:cubicBezTo>
                  <a:cubicBezTo>
                    <a:pt x="7948" y="1410"/>
                    <a:pt x="7948" y="1410"/>
                    <a:pt x="7975" y="1383"/>
                  </a:cubicBezTo>
                  <a:cubicBezTo>
                    <a:pt x="8030" y="1221"/>
                    <a:pt x="8111" y="1004"/>
                    <a:pt x="8219" y="841"/>
                  </a:cubicBezTo>
                  <a:cubicBezTo>
                    <a:pt x="8247" y="732"/>
                    <a:pt x="8247" y="624"/>
                    <a:pt x="8111" y="597"/>
                  </a:cubicBezTo>
                  <a:cubicBezTo>
                    <a:pt x="8002" y="542"/>
                    <a:pt x="7867" y="488"/>
                    <a:pt x="7785" y="434"/>
                  </a:cubicBezTo>
                  <a:lnTo>
                    <a:pt x="7460" y="325"/>
                  </a:lnTo>
                  <a:cubicBezTo>
                    <a:pt x="7441" y="319"/>
                    <a:pt x="7422" y="316"/>
                    <a:pt x="7402" y="316"/>
                  </a:cubicBezTo>
                  <a:cubicBezTo>
                    <a:pt x="7340" y="316"/>
                    <a:pt x="7278" y="351"/>
                    <a:pt x="7216" y="434"/>
                  </a:cubicBezTo>
                  <a:cubicBezTo>
                    <a:pt x="7162" y="597"/>
                    <a:pt x="7053" y="759"/>
                    <a:pt x="6999" y="949"/>
                  </a:cubicBezTo>
                  <a:cubicBezTo>
                    <a:pt x="6960" y="969"/>
                    <a:pt x="6949" y="988"/>
                    <a:pt x="6927" y="988"/>
                  </a:cubicBezTo>
                  <a:cubicBezTo>
                    <a:pt x="6917" y="988"/>
                    <a:pt x="6906" y="984"/>
                    <a:pt x="6890" y="976"/>
                  </a:cubicBezTo>
                  <a:cubicBezTo>
                    <a:pt x="6592" y="868"/>
                    <a:pt x="6266" y="841"/>
                    <a:pt x="5941" y="814"/>
                  </a:cubicBezTo>
                  <a:cubicBezTo>
                    <a:pt x="5914" y="814"/>
                    <a:pt x="5860" y="759"/>
                    <a:pt x="5860" y="732"/>
                  </a:cubicBezTo>
                  <a:cubicBezTo>
                    <a:pt x="5860" y="542"/>
                    <a:pt x="5860" y="325"/>
                    <a:pt x="5833" y="163"/>
                  </a:cubicBezTo>
                  <a:cubicBezTo>
                    <a:pt x="5833" y="54"/>
                    <a:pt x="5778" y="0"/>
                    <a:pt x="5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5415577" y="1276591"/>
              <a:ext cx="2570854" cy="3327483"/>
            </a:xfrm>
            <a:custGeom>
              <a:avLst/>
              <a:gdLst/>
              <a:ahLst/>
              <a:cxnLst/>
              <a:rect l="l" t="t" r="r" b="b"/>
              <a:pathLst>
                <a:path w="28969" h="37459" extrusionOk="0">
                  <a:moveTo>
                    <a:pt x="16081" y="1"/>
                  </a:moveTo>
                  <a:cubicBezTo>
                    <a:pt x="16064" y="1"/>
                    <a:pt x="16047" y="1"/>
                    <a:pt x="16031" y="1"/>
                  </a:cubicBezTo>
                  <a:cubicBezTo>
                    <a:pt x="8951" y="28"/>
                    <a:pt x="3201" y="5805"/>
                    <a:pt x="3201" y="12885"/>
                  </a:cubicBezTo>
                  <a:lnTo>
                    <a:pt x="3201" y="13400"/>
                  </a:lnTo>
                  <a:cubicBezTo>
                    <a:pt x="3255" y="13943"/>
                    <a:pt x="3147" y="14458"/>
                    <a:pt x="2930" y="14946"/>
                  </a:cubicBezTo>
                  <a:lnTo>
                    <a:pt x="136" y="22270"/>
                  </a:lnTo>
                  <a:cubicBezTo>
                    <a:pt x="1" y="22649"/>
                    <a:pt x="272" y="23029"/>
                    <a:pt x="624" y="23056"/>
                  </a:cubicBezTo>
                  <a:lnTo>
                    <a:pt x="2442" y="23137"/>
                  </a:lnTo>
                  <a:cubicBezTo>
                    <a:pt x="2849" y="23165"/>
                    <a:pt x="3174" y="23463"/>
                    <a:pt x="3201" y="23870"/>
                  </a:cubicBezTo>
                  <a:lnTo>
                    <a:pt x="3716" y="29566"/>
                  </a:lnTo>
                  <a:cubicBezTo>
                    <a:pt x="3798" y="30135"/>
                    <a:pt x="4259" y="30624"/>
                    <a:pt x="4883" y="30624"/>
                  </a:cubicBezTo>
                  <a:lnTo>
                    <a:pt x="9223" y="30624"/>
                  </a:lnTo>
                  <a:cubicBezTo>
                    <a:pt x="9792" y="30624"/>
                    <a:pt x="10253" y="31085"/>
                    <a:pt x="10253" y="31681"/>
                  </a:cubicBezTo>
                  <a:lnTo>
                    <a:pt x="10199" y="37459"/>
                  </a:lnTo>
                  <a:lnTo>
                    <a:pt x="26229" y="37459"/>
                  </a:lnTo>
                  <a:lnTo>
                    <a:pt x="24683" y="27125"/>
                  </a:lnTo>
                  <a:cubicBezTo>
                    <a:pt x="24548" y="26311"/>
                    <a:pt x="24629" y="25470"/>
                    <a:pt x="24954" y="24684"/>
                  </a:cubicBezTo>
                  <a:lnTo>
                    <a:pt x="27423" y="18988"/>
                  </a:lnTo>
                  <a:cubicBezTo>
                    <a:pt x="27802" y="18391"/>
                    <a:pt x="28426" y="16628"/>
                    <a:pt x="28426" y="16628"/>
                  </a:cubicBezTo>
                  <a:cubicBezTo>
                    <a:pt x="28806" y="15380"/>
                    <a:pt x="28969" y="14078"/>
                    <a:pt x="28969" y="12722"/>
                  </a:cubicBezTo>
                  <a:cubicBezTo>
                    <a:pt x="28888" y="5686"/>
                    <a:pt x="23110" y="1"/>
                    <a:pt x="16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5882559" y="761023"/>
              <a:ext cx="450203" cy="457830"/>
            </a:xfrm>
            <a:custGeom>
              <a:avLst/>
              <a:gdLst/>
              <a:ahLst/>
              <a:cxnLst/>
              <a:rect l="l" t="t" r="r" b="b"/>
              <a:pathLst>
                <a:path w="5073" h="5154" extrusionOk="0">
                  <a:moveTo>
                    <a:pt x="2547" y="1166"/>
                  </a:moveTo>
                  <a:cubicBezTo>
                    <a:pt x="3312" y="1166"/>
                    <a:pt x="3961" y="1754"/>
                    <a:pt x="3988" y="2523"/>
                  </a:cubicBezTo>
                  <a:lnTo>
                    <a:pt x="3988" y="2713"/>
                  </a:lnTo>
                  <a:cubicBezTo>
                    <a:pt x="3961" y="2984"/>
                    <a:pt x="3852" y="3201"/>
                    <a:pt x="3717" y="3391"/>
                  </a:cubicBezTo>
                  <a:lnTo>
                    <a:pt x="3717" y="3445"/>
                  </a:lnTo>
                  <a:cubicBezTo>
                    <a:pt x="3689" y="3472"/>
                    <a:pt x="3689" y="3499"/>
                    <a:pt x="3662" y="3499"/>
                  </a:cubicBezTo>
                  <a:cubicBezTo>
                    <a:pt x="3500" y="3662"/>
                    <a:pt x="3310" y="3798"/>
                    <a:pt x="3120" y="3906"/>
                  </a:cubicBezTo>
                  <a:cubicBezTo>
                    <a:pt x="3066" y="3906"/>
                    <a:pt x="3038" y="3933"/>
                    <a:pt x="3011" y="3933"/>
                  </a:cubicBezTo>
                  <a:cubicBezTo>
                    <a:pt x="2903" y="3988"/>
                    <a:pt x="2794" y="4015"/>
                    <a:pt x="2659" y="4015"/>
                  </a:cubicBezTo>
                  <a:lnTo>
                    <a:pt x="2523" y="4015"/>
                  </a:lnTo>
                  <a:cubicBezTo>
                    <a:pt x="1736" y="3933"/>
                    <a:pt x="1167" y="3364"/>
                    <a:pt x="1140" y="2631"/>
                  </a:cubicBezTo>
                  <a:cubicBezTo>
                    <a:pt x="1113" y="1845"/>
                    <a:pt x="1709" y="1194"/>
                    <a:pt x="2496" y="1167"/>
                  </a:cubicBezTo>
                  <a:cubicBezTo>
                    <a:pt x="2513" y="1166"/>
                    <a:pt x="2530" y="1166"/>
                    <a:pt x="2547" y="1166"/>
                  </a:cubicBezTo>
                  <a:close/>
                  <a:moveTo>
                    <a:pt x="2306" y="0"/>
                  </a:moveTo>
                  <a:cubicBezTo>
                    <a:pt x="2225" y="0"/>
                    <a:pt x="2225" y="55"/>
                    <a:pt x="2225" y="109"/>
                  </a:cubicBezTo>
                  <a:lnTo>
                    <a:pt x="2225" y="380"/>
                  </a:lnTo>
                  <a:cubicBezTo>
                    <a:pt x="2225" y="380"/>
                    <a:pt x="2225" y="407"/>
                    <a:pt x="2198" y="407"/>
                  </a:cubicBezTo>
                  <a:cubicBezTo>
                    <a:pt x="2062" y="462"/>
                    <a:pt x="1899" y="489"/>
                    <a:pt x="1764" y="516"/>
                  </a:cubicBezTo>
                  <a:lnTo>
                    <a:pt x="1709" y="516"/>
                  </a:lnTo>
                  <a:cubicBezTo>
                    <a:pt x="1682" y="462"/>
                    <a:pt x="1628" y="353"/>
                    <a:pt x="1574" y="272"/>
                  </a:cubicBezTo>
                  <a:cubicBezTo>
                    <a:pt x="1555" y="252"/>
                    <a:pt x="1535" y="233"/>
                    <a:pt x="1516" y="233"/>
                  </a:cubicBezTo>
                  <a:cubicBezTo>
                    <a:pt x="1508" y="233"/>
                    <a:pt x="1500" y="237"/>
                    <a:pt x="1492" y="245"/>
                  </a:cubicBezTo>
                  <a:cubicBezTo>
                    <a:pt x="1384" y="272"/>
                    <a:pt x="1275" y="353"/>
                    <a:pt x="1221" y="380"/>
                  </a:cubicBezTo>
                  <a:cubicBezTo>
                    <a:pt x="1167" y="407"/>
                    <a:pt x="1167" y="462"/>
                    <a:pt x="1167" y="489"/>
                  </a:cubicBezTo>
                  <a:lnTo>
                    <a:pt x="1275" y="678"/>
                  </a:lnTo>
                  <a:cubicBezTo>
                    <a:pt x="1275" y="733"/>
                    <a:pt x="1302" y="733"/>
                    <a:pt x="1302" y="760"/>
                  </a:cubicBezTo>
                  <a:cubicBezTo>
                    <a:pt x="1167" y="868"/>
                    <a:pt x="1031" y="950"/>
                    <a:pt x="950" y="1058"/>
                  </a:cubicBezTo>
                  <a:cubicBezTo>
                    <a:pt x="869" y="1004"/>
                    <a:pt x="760" y="950"/>
                    <a:pt x="706" y="895"/>
                  </a:cubicBezTo>
                  <a:cubicBezTo>
                    <a:pt x="692" y="868"/>
                    <a:pt x="672" y="855"/>
                    <a:pt x="652" y="855"/>
                  </a:cubicBezTo>
                  <a:cubicBezTo>
                    <a:pt x="631" y="855"/>
                    <a:pt x="611" y="868"/>
                    <a:pt x="597" y="895"/>
                  </a:cubicBezTo>
                  <a:cubicBezTo>
                    <a:pt x="543" y="1004"/>
                    <a:pt x="462" y="1058"/>
                    <a:pt x="407" y="1167"/>
                  </a:cubicBezTo>
                  <a:cubicBezTo>
                    <a:pt x="353" y="1194"/>
                    <a:pt x="407" y="1221"/>
                    <a:pt x="435" y="1275"/>
                  </a:cubicBezTo>
                  <a:cubicBezTo>
                    <a:pt x="489" y="1329"/>
                    <a:pt x="570" y="1357"/>
                    <a:pt x="624" y="1438"/>
                  </a:cubicBezTo>
                  <a:lnTo>
                    <a:pt x="679" y="1438"/>
                  </a:lnTo>
                  <a:cubicBezTo>
                    <a:pt x="624" y="1492"/>
                    <a:pt x="597" y="1574"/>
                    <a:pt x="570" y="1682"/>
                  </a:cubicBezTo>
                  <a:cubicBezTo>
                    <a:pt x="543" y="1736"/>
                    <a:pt x="489" y="1818"/>
                    <a:pt x="462" y="1899"/>
                  </a:cubicBezTo>
                  <a:lnTo>
                    <a:pt x="435" y="1899"/>
                  </a:lnTo>
                  <a:cubicBezTo>
                    <a:pt x="326" y="1899"/>
                    <a:pt x="272" y="1872"/>
                    <a:pt x="163" y="1872"/>
                  </a:cubicBezTo>
                  <a:cubicBezTo>
                    <a:pt x="136" y="1872"/>
                    <a:pt x="82" y="1872"/>
                    <a:pt x="55" y="1926"/>
                  </a:cubicBezTo>
                  <a:cubicBezTo>
                    <a:pt x="55" y="1980"/>
                    <a:pt x="28" y="2008"/>
                    <a:pt x="28" y="2035"/>
                  </a:cubicBezTo>
                  <a:cubicBezTo>
                    <a:pt x="28" y="2116"/>
                    <a:pt x="1" y="2170"/>
                    <a:pt x="1" y="2252"/>
                  </a:cubicBezTo>
                  <a:lnTo>
                    <a:pt x="1" y="2279"/>
                  </a:lnTo>
                  <a:cubicBezTo>
                    <a:pt x="1" y="2306"/>
                    <a:pt x="28" y="2360"/>
                    <a:pt x="55" y="2360"/>
                  </a:cubicBezTo>
                  <a:cubicBezTo>
                    <a:pt x="82" y="2360"/>
                    <a:pt x="163" y="2387"/>
                    <a:pt x="190" y="2387"/>
                  </a:cubicBezTo>
                  <a:cubicBezTo>
                    <a:pt x="218" y="2387"/>
                    <a:pt x="272" y="2387"/>
                    <a:pt x="299" y="2414"/>
                  </a:cubicBezTo>
                  <a:lnTo>
                    <a:pt x="326" y="2930"/>
                  </a:lnTo>
                  <a:lnTo>
                    <a:pt x="299" y="2930"/>
                  </a:lnTo>
                  <a:cubicBezTo>
                    <a:pt x="218" y="2957"/>
                    <a:pt x="136" y="2957"/>
                    <a:pt x="55" y="2984"/>
                  </a:cubicBezTo>
                  <a:cubicBezTo>
                    <a:pt x="28" y="2984"/>
                    <a:pt x="1" y="3038"/>
                    <a:pt x="1" y="3065"/>
                  </a:cubicBezTo>
                  <a:lnTo>
                    <a:pt x="1" y="3093"/>
                  </a:lnTo>
                  <a:lnTo>
                    <a:pt x="1" y="3120"/>
                  </a:lnTo>
                  <a:cubicBezTo>
                    <a:pt x="28" y="3228"/>
                    <a:pt x="28" y="3337"/>
                    <a:pt x="55" y="3391"/>
                  </a:cubicBezTo>
                  <a:cubicBezTo>
                    <a:pt x="55" y="3472"/>
                    <a:pt x="82" y="3472"/>
                    <a:pt x="163" y="3472"/>
                  </a:cubicBezTo>
                  <a:cubicBezTo>
                    <a:pt x="190" y="3472"/>
                    <a:pt x="218" y="3472"/>
                    <a:pt x="272" y="3445"/>
                  </a:cubicBezTo>
                  <a:cubicBezTo>
                    <a:pt x="326" y="3445"/>
                    <a:pt x="407" y="3391"/>
                    <a:pt x="435" y="3391"/>
                  </a:cubicBezTo>
                  <a:cubicBezTo>
                    <a:pt x="489" y="3581"/>
                    <a:pt x="570" y="3716"/>
                    <a:pt x="679" y="3852"/>
                  </a:cubicBezTo>
                  <a:cubicBezTo>
                    <a:pt x="597" y="3906"/>
                    <a:pt x="543" y="3988"/>
                    <a:pt x="435" y="4042"/>
                  </a:cubicBezTo>
                  <a:cubicBezTo>
                    <a:pt x="407" y="4069"/>
                    <a:pt x="407" y="4123"/>
                    <a:pt x="435" y="4150"/>
                  </a:cubicBezTo>
                  <a:lnTo>
                    <a:pt x="462" y="4177"/>
                  </a:lnTo>
                  <a:cubicBezTo>
                    <a:pt x="543" y="4259"/>
                    <a:pt x="570" y="4313"/>
                    <a:pt x="624" y="4394"/>
                  </a:cubicBezTo>
                  <a:cubicBezTo>
                    <a:pt x="652" y="4408"/>
                    <a:pt x="672" y="4415"/>
                    <a:pt x="692" y="4415"/>
                  </a:cubicBezTo>
                  <a:cubicBezTo>
                    <a:pt x="713" y="4415"/>
                    <a:pt x="733" y="4408"/>
                    <a:pt x="760" y="4394"/>
                  </a:cubicBezTo>
                  <a:cubicBezTo>
                    <a:pt x="814" y="4340"/>
                    <a:pt x="841" y="4340"/>
                    <a:pt x="841" y="4313"/>
                  </a:cubicBezTo>
                  <a:cubicBezTo>
                    <a:pt x="869" y="4286"/>
                    <a:pt x="950" y="4259"/>
                    <a:pt x="977" y="4177"/>
                  </a:cubicBezTo>
                  <a:cubicBezTo>
                    <a:pt x="1031" y="4259"/>
                    <a:pt x="1113" y="4286"/>
                    <a:pt x="1167" y="4340"/>
                  </a:cubicBezTo>
                  <a:cubicBezTo>
                    <a:pt x="1248" y="4394"/>
                    <a:pt x="1302" y="4449"/>
                    <a:pt x="1384" y="4476"/>
                  </a:cubicBezTo>
                  <a:lnTo>
                    <a:pt x="1384" y="4530"/>
                  </a:lnTo>
                  <a:cubicBezTo>
                    <a:pt x="1357" y="4584"/>
                    <a:pt x="1302" y="4693"/>
                    <a:pt x="1275" y="4747"/>
                  </a:cubicBezTo>
                  <a:cubicBezTo>
                    <a:pt x="1248" y="4801"/>
                    <a:pt x="1275" y="4828"/>
                    <a:pt x="1302" y="4856"/>
                  </a:cubicBezTo>
                  <a:cubicBezTo>
                    <a:pt x="1411" y="4883"/>
                    <a:pt x="1519" y="4964"/>
                    <a:pt x="1628" y="4991"/>
                  </a:cubicBezTo>
                  <a:cubicBezTo>
                    <a:pt x="1636" y="4999"/>
                    <a:pt x="1644" y="5002"/>
                    <a:pt x="1652" y="5002"/>
                  </a:cubicBezTo>
                  <a:cubicBezTo>
                    <a:pt x="1671" y="5002"/>
                    <a:pt x="1690" y="4983"/>
                    <a:pt x="1709" y="4964"/>
                  </a:cubicBezTo>
                  <a:cubicBezTo>
                    <a:pt x="1764" y="4937"/>
                    <a:pt x="1764" y="4856"/>
                    <a:pt x="1791" y="4828"/>
                  </a:cubicBezTo>
                  <a:cubicBezTo>
                    <a:pt x="1818" y="4801"/>
                    <a:pt x="1818" y="4747"/>
                    <a:pt x="1845" y="4693"/>
                  </a:cubicBezTo>
                  <a:cubicBezTo>
                    <a:pt x="1981" y="4720"/>
                    <a:pt x="2170" y="4747"/>
                    <a:pt x="2306" y="4801"/>
                  </a:cubicBezTo>
                  <a:lnTo>
                    <a:pt x="2333" y="4801"/>
                  </a:lnTo>
                  <a:lnTo>
                    <a:pt x="2333" y="5100"/>
                  </a:lnTo>
                  <a:cubicBezTo>
                    <a:pt x="2333" y="5154"/>
                    <a:pt x="2360" y="5154"/>
                    <a:pt x="2387" y="5154"/>
                  </a:cubicBezTo>
                  <a:lnTo>
                    <a:pt x="2767" y="5154"/>
                  </a:lnTo>
                  <a:cubicBezTo>
                    <a:pt x="2794" y="5154"/>
                    <a:pt x="2794" y="5127"/>
                    <a:pt x="2794" y="5100"/>
                  </a:cubicBezTo>
                  <a:lnTo>
                    <a:pt x="2794" y="4937"/>
                  </a:lnTo>
                  <a:lnTo>
                    <a:pt x="2794" y="4828"/>
                  </a:lnTo>
                  <a:lnTo>
                    <a:pt x="2794" y="4801"/>
                  </a:lnTo>
                  <a:lnTo>
                    <a:pt x="2876" y="4801"/>
                  </a:lnTo>
                  <a:lnTo>
                    <a:pt x="3283" y="4693"/>
                  </a:lnTo>
                  <a:lnTo>
                    <a:pt x="3283" y="4720"/>
                  </a:lnTo>
                  <a:cubicBezTo>
                    <a:pt x="3310" y="4801"/>
                    <a:pt x="3337" y="4883"/>
                    <a:pt x="3418" y="4964"/>
                  </a:cubicBezTo>
                  <a:cubicBezTo>
                    <a:pt x="3437" y="4983"/>
                    <a:pt x="3457" y="5002"/>
                    <a:pt x="3485" y="5002"/>
                  </a:cubicBezTo>
                  <a:cubicBezTo>
                    <a:pt x="3497" y="5002"/>
                    <a:pt x="3511" y="4999"/>
                    <a:pt x="3527" y="4991"/>
                  </a:cubicBezTo>
                  <a:lnTo>
                    <a:pt x="3554" y="4991"/>
                  </a:lnTo>
                  <a:cubicBezTo>
                    <a:pt x="3581" y="4964"/>
                    <a:pt x="3662" y="4964"/>
                    <a:pt x="3689" y="4937"/>
                  </a:cubicBezTo>
                  <a:cubicBezTo>
                    <a:pt x="3717" y="4883"/>
                    <a:pt x="3798" y="4856"/>
                    <a:pt x="3825" y="4856"/>
                  </a:cubicBezTo>
                  <a:cubicBezTo>
                    <a:pt x="3852" y="4828"/>
                    <a:pt x="3879" y="4801"/>
                    <a:pt x="3852" y="4747"/>
                  </a:cubicBezTo>
                  <a:cubicBezTo>
                    <a:pt x="3852" y="4720"/>
                    <a:pt x="3825" y="4720"/>
                    <a:pt x="3825" y="4693"/>
                  </a:cubicBezTo>
                  <a:lnTo>
                    <a:pt x="3717" y="4476"/>
                  </a:lnTo>
                  <a:cubicBezTo>
                    <a:pt x="3798" y="4422"/>
                    <a:pt x="3852" y="4394"/>
                    <a:pt x="3933" y="4313"/>
                  </a:cubicBezTo>
                  <a:cubicBezTo>
                    <a:pt x="3961" y="4286"/>
                    <a:pt x="3988" y="4259"/>
                    <a:pt x="4015" y="4259"/>
                  </a:cubicBezTo>
                  <a:lnTo>
                    <a:pt x="4123" y="4150"/>
                  </a:lnTo>
                  <a:lnTo>
                    <a:pt x="4150" y="4150"/>
                  </a:lnTo>
                  <a:cubicBezTo>
                    <a:pt x="4232" y="4205"/>
                    <a:pt x="4286" y="4259"/>
                    <a:pt x="4367" y="4313"/>
                  </a:cubicBezTo>
                  <a:cubicBezTo>
                    <a:pt x="4381" y="4327"/>
                    <a:pt x="4395" y="4333"/>
                    <a:pt x="4412" y="4333"/>
                  </a:cubicBezTo>
                  <a:cubicBezTo>
                    <a:pt x="4429" y="4333"/>
                    <a:pt x="4449" y="4327"/>
                    <a:pt x="4476" y="4313"/>
                  </a:cubicBezTo>
                  <a:lnTo>
                    <a:pt x="4503" y="4286"/>
                  </a:lnTo>
                  <a:cubicBezTo>
                    <a:pt x="4557" y="4205"/>
                    <a:pt x="4612" y="4150"/>
                    <a:pt x="4666" y="4042"/>
                  </a:cubicBezTo>
                  <a:cubicBezTo>
                    <a:pt x="4693" y="4015"/>
                    <a:pt x="4693" y="3988"/>
                    <a:pt x="4666" y="3933"/>
                  </a:cubicBezTo>
                  <a:lnTo>
                    <a:pt x="4639" y="3933"/>
                  </a:lnTo>
                  <a:cubicBezTo>
                    <a:pt x="4612" y="3906"/>
                    <a:pt x="4557" y="3906"/>
                    <a:pt x="4530" y="3879"/>
                  </a:cubicBezTo>
                  <a:cubicBezTo>
                    <a:pt x="4503" y="3852"/>
                    <a:pt x="4476" y="3798"/>
                    <a:pt x="4422" y="3798"/>
                  </a:cubicBezTo>
                  <a:lnTo>
                    <a:pt x="4395" y="3798"/>
                  </a:lnTo>
                  <a:cubicBezTo>
                    <a:pt x="4422" y="3771"/>
                    <a:pt x="4422" y="3743"/>
                    <a:pt x="4476" y="3716"/>
                  </a:cubicBezTo>
                  <a:cubicBezTo>
                    <a:pt x="4476" y="3662"/>
                    <a:pt x="4503" y="3662"/>
                    <a:pt x="4503" y="3635"/>
                  </a:cubicBezTo>
                  <a:cubicBezTo>
                    <a:pt x="4530" y="3526"/>
                    <a:pt x="4612" y="3445"/>
                    <a:pt x="4612" y="3337"/>
                  </a:cubicBezTo>
                  <a:cubicBezTo>
                    <a:pt x="4666" y="3337"/>
                    <a:pt x="4774" y="3364"/>
                    <a:pt x="4829" y="3364"/>
                  </a:cubicBezTo>
                  <a:lnTo>
                    <a:pt x="4910" y="3364"/>
                  </a:lnTo>
                  <a:cubicBezTo>
                    <a:pt x="4937" y="3364"/>
                    <a:pt x="4964" y="3364"/>
                    <a:pt x="5018" y="3310"/>
                  </a:cubicBezTo>
                  <a:cubicBezTo>
                    <a:pt x="5018" y="3255"/>
                    <a:pt x="5046" y="3228"/>
                    <a:pt x="5046" y="3201"/>
                  </a:cubicBezTo>
                  <a:cubicBezTo>
                    <a:pt x="5046" y="3120"/>
                    <a:pt x="5073" y="3065"/>
                    <a:pt x="5073" y="2984"/>
                  </a:cubicBezTo>
                  <a:lnTo>
                    <a:pt x="5073" y="2957"/>
                  </a:lnTo>
                  <a:cubicBezTo>
                    <a:pt x="5073" y="2930"/>
                    <a:pt x="5046" y="2930"/>
                    <a:pt x="5018" y="2903"/>
                  </a:cubicBezTo>
                  <a:cubicBezTo>
                    <a:pt x="4937" y="2903"/>
                    <a:pt x="4910" y="2848"/>
                    <a:pt x="4829" y="2848"/>
                  </a:cubicBezTo>
                  <a:cubicBezTo>
                    <a:pt x="4801" y="2848"/>
                    <a:pt x="4774" y="2848"/>
                    <a:pt x="4747" y="2821"/>
                  </a:cubicBezTo>
                  <a:lnTo>
                    <a:pt x="4747" y="2577"/>
                  </a:lnTo>
                  <a:cubicBezTo>
                    <a:pt x="4747" y="2523"/>
                    <a:pt x="4747" y="2414"/>
                    <a:pt x="4693" y="2360"/>
                  </a:cubicBezTo>
                  <a:cubicBezTo>
                    <a:pt x="4801" y="2306"/>
                    <a:pt x="4883" y="2306"/>
                    <a:pt x="4964" y="2279"/>
                  </a:cubicBezTo>
                  <a:cubicBezTo>
                    <a:pt x="5018" y="2143"/>
                    <a:pt x="5046" y="2116"/>
                    <a:pt x="5046" y="2089"/>
                  </a:cubicBezTo>
                  <a:lnTo>
                    <a:pt x="5046" y="2035"/>
                  </a:lnTo>
                  <a:lnTo>
                    <a:pt x="5046" y="2008"/>
                  </a:lnTo>
                  <a:cubicBezTo>
                    <a:pt x="5046" y="1926"/>
                    <a:pt x="5018" y="1899"/>
                    <a:pt x="5018" y="1845"/>
                  </a:cubicBezTo>
                  <a:cubicBezTo>
                    <a:pt x="5018" y="1791"/>
                    <a:pt x="4964" y="1763"/>
                    <a:pt x="4964" y="1736"/>
                  </a:cubicBezTo>
                  <a:cubicBezTo>
                    <a:pt x="4964" y="1709"/>
                    <a:pt x="4937" y="1655"/>
                    <a:pt x="4883" y="1655"/>
                  </a:cubicBezTo>
                  <a:cubicBezTo>
                    <a:pt x="4774" y="1709"/>
                    <a:pt x="4693" y="1709"/>
                    <a:pt x="4612" y="1736"/>
                  </a:cubicBezTo>
                  <a:lnTo>
                    <a:pt x="4557" y="1736"/>
                  </a:lnTo>
                  <a:cubicBezTo>
                    <a:pt x="4530" y="1628"/>
                    <a:pt x="4503" y="1574"/>
                    <a:pt x="4422" y="1465"/>
                  </a:cubicBezTo>
                  <a:cubicBezTo>
                    <a:pt x="4395" y="1438"/>
                    <a:pt x="4367" y="1357"/>
                    <a:pt x="4340" y="1329"/>
                  </a:cubicBezTo>
                  <a:lnTo>
                    <a:pt x="4367" y="1302"/>
                  </a:lnTo>
                  <a:cubicBezTo>
                    <a:pt x="4422" y="1221"/>
                    <a:pt x="4503" y="1194"/>
                    <a:pt x="4557" y="1112"/>
                  </a:cubicBezTo>
                  <a:cubicBezTo>
                    <a:pt x="4584" y="1085"/>
                    <a:pt x="4584" y="1058"/>
                    <a:pt x="4557" y="1031"/>
                  </a:cubicBezTo>
                  <a:cubicBezTo>
                    <a:pt x="4530" y="977"/>
                    <a:pt x="4530" y="950"/>
                    <a:pt x="4503" y="950"/>
                  </a:cubicBezTo>
                  <a:cubicBezTo>
                    <a:pt x="4476" y="895"/>
                    <a:pt x="4395" y="841"/>
                    <a:pt x="4367" y="787"/>
                  </a:cubicBezTo>
                  <a:cubicBezTo>
                    <a:pt x="4354" y="773"/>
                    <a:pt x="4334" y="767"/>
                    <a:pt x="4313" y="767"/>
                  </a:cubicBezTo>
                  <a:cubicBezTo>
                    <a:pt x="4293" y="767"/>
                    <a:pt x="4273" y="773"/>
                    <a:pt x="4259" y="787"/>
                  </a:cubicBezTo>
                  <a:cubicBezTo>
                    <a:pt x="4178" y="814"/>
                    <a:pt x="4150" y="895"/>
                    <a:pt x="4096" y="923"/>
                  </a:cubicBezTo>
                  <a:cubicBezTo>
                    <a:pt x="4069" y="923"/>
                    <a:pt x="4069" y="950"/>
                    <a:pt x="4015" y="950"/>
                  </a:cubicBezTo>
                  <a:cubicBezTo>
                    <a:pt x="3879" y="841"/>
                    <a:pt x="3771" y="760"/>
                    <a:pt x="3608" y="651"/>
                  </a:cubicBezTo>
                  <a:lnTo>
                    <a:pt x="3608" y="624"/>
                  </a:lnTo>
                  <a:cubicBezTo>
                    <a:pt x="3635" y="543"/>
                    <a:pt x="3689" y="434"/>
                    <a:pt x="3717" y="380"/>
                  </a:cubicBezTo>
                  <a:cubicBezTo>
                    <a:pt x="3744" y="299"/>
                    <a:pt x="3717" y="272"/>
                    <a:pt x="3689" y="272"/>
                  </a:cubicBezTo>
                  <a:cubicBezTo>
                    <a:pt x="3662" y="245"/>
                    <a:pt x="3581" y="245"/>
                    <a:pt x="3500" y="217"/>
                  </a:cubicBezTo>
                  <a:cubicBezTo>
                    <a:pt x="3472" y="163"/>
                    <a:pt x="3418" y="163"/>
                    <a:pt x="3364" y="136"/>
                  </a:cubicBezTo>
                  <a:cubicBezTo>
                    <a:pt x="3356" y="128"/>
                    <a:pt x="3348" y="125"/>
                    <a:pt x="3340" y="125"/>
                  </a:cubicBezTo>
                  <a:cubicBezTo>
                    <a:pt x="3321" y="125"/>
                    <a:pt x="3302" y="144"/>
                    <a:pt x="3283" y="163"/>
                  </a:cubicBezTo>
                  <a:cubicBezTo>
                    <a:pt x="3228" y="245"/>
                    <a:pt x="3201" y="353"/>
                    <a:pt x="3174" y="407"/>
                  </a:cubicBezTo>
                  <a:cubicBezTo>
                    <a:pt x="3174" y="462"/>
                    <a:pt x="3147" y="462"/>
                    <a:pt x="3147" y="462"/>
                  </a:cubicBezTo>
                  <a:cubicBezTo>
                    <a:pt x="3011" y="407"/>
                    <a:pt x="2876" y="380"/>
                    <a:pt x="2686" y="380"/>
                  </a:cubicBezTo>
                  <a:cubicBezTo>
                    <a:pt x="2659" y="380"/>
                    <a:pt x="2659" y="380"/>
                    <a:pt x="2659" y="353"/>
                  </a:cubicBezTo>
                  <a:lnTo>
                    <a:pt x="2659" y="82"/>
                  </a:lnTo>
                  <a:cubicBezTo>
                    <a:pt x="2659" y="28"/>
                    <a:pt x="2632" y="0"/>
                    <a:pt x="2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47"/>
            <p:cNvGrpSpPr/>
            <p:nvPr/>
          </p:nvGrpSpPr>
          <p:grpSpPr>
            <a:xfrm>
              <a:off x="7906568" y="842848"/>
              <a:ext cx="488700" cy="481985"/>
              <a:chOff x="8284666" y="2336753"/>
              <a:chExt cx="294611" cy="290562"/>
            </a:xfrm>
          </p:grpSpPr>
          <p:sp>
            <p:nvSpPr>
              <p:cNvPr id="824" name="Google Shape;824;p47"/>
              <p:cNvSpPr/>
              <p:nvPr/>
            </p:nvSpPr>
            <p:spPr>
              <a:xfrm>
                <a:off x="8284666" y="2336753"/>
                <a:ext cx="294611" cy="290562"/>
              </a:xfrm>
              <a:custGeom>
                <a:avLst/>
                <a:gdLst/>
                <a:ahLst/>
                <a:cxnLst/>
                <a:rect l="l" t="t" r="r" b="b"/>
                <a:pathLst>
                  <a:path w="5507" h="5426" extrusionOk="0">
                    <a:moveTo>
                      <a:pt x="2549" y="1329"/>
                    </a:moveTo>
                    <a:cubicBezTo>
                      <a:pt x="3368" y="1329"/>
                      <a:pt x="4097" y="1945"/>
                      <a:pt x="4124" y="2821"/>
                    </a:cubicBezTo>
                    <a:lnTo>
                      <a:pt x="4124" y="3066"/>
                    </a:lnTo>
                    <a:cubicBezTo>
                      <a:pt x="4096" y="3337"/>
                      <a:pt x="3988" y="3608"/>
                      <a:pt x="3852" y="3798"/>
                    </a:cubicBezTo>
                    <a:lnTo>
                      <a:pt x="3852" y="3825"/>
                    </a:lnTo>
                    <a:cubicBezTo>
                      <a:pt x="3825" y="3879"/>
                      <a:pt x="3825" y="3906"/>
                      <a:pt x="3798" y="3934"/>
                    </a:cubicBezTo>
                    <a:cubicBezTo>
                      <a:pt x="3635" y="4151"/>
                      <a:pt x="3418" y="4286"/>
                      <a:pt x="3174" y="4368"/>
                    </a:cubicBezTo>
                    <a:cubicBezTo>
                      <a:pt x="3147" y="4368"/>
                      <a:pt x="3120" y="4422"/>
                      <a:pt x="3066" y="4422"/>
                    </a:cubicBezTo>
                    <a:cubicBezTo>
                      <a:pt x="2984" y="4449"/>
                      <a:pt x="2849" y="4476"/>
                      <a:pt x="2713" y="4476"/>
                    </a:cubicBezTo>
                    <a:lnTo>
                      <a:pt x="2523" y="4476"/>
                    </a:lnTo>
                    <a:cubicBezTo>
                      <a:pt x="1764" y="4368"/>
                      <a:pt x="1086" y="3744"/>
                      <a:pt x="1031" y="2930"/>
                    </a:cubicBezTo>
                    <a:cubicBezTo>
                      <a:pt x="1004" y="2062"/>
                      <a:pt x="1655" y="1357"/>
                      <a:pt x="2496" y="1330"/>
                    </a:cubicBezTo>
                    <a:cubicBezTo>
                      <a:pt x="2514" y="1329"/>
                      <a:pt x="2531" y="1329"/>
                      <a:pt x="2549" y="1329"/>
                    </a:cubicBezTo>
                    <a:close/>
                    <a:moveTo>
                      <a:pt x="2442" y="1"/>
                    </a:moveTo>
                    <a:cubicBezTo>
                      <a:pt x="2360" y="1"/>
                      <a:pt x="2333" y="28"/>
                      <a:pt x="2333" y="109"/>
                    </a:cubicBezTo>
                    <a:lnTo>
                      <a:pt x="2333" y="407"/>
                    </a:lnTo>
                    <a:cubicBezTo>
                      <a:pt x="2333" y="435"/>
                      <a:pt x="2333" y="435"/>
                      <a:pt x="2306" y="435"/>
                    </a:cubicBezTo>
                    <a:cubicBezTo>
                      <a:pt x="2116" y="489"/>
                      <a:pt x="1981" y="516"/>
                      <a:pt x="1818" y="570"/>
                    </a:cubicBezTo>
                    <a:lnTo>
                      <a:pt x="1791" y="570"/>
                    </a:lnTo>
                    <a:cubicBezTo>
                      <a:pt x="1764" y="462"/>
                      <a:pt x="1682" y="407"/>
                      <a:pt x="1655" y="299"/>
                    </a:cubicBezTo>
                    <a:cubicBezTo>
                      <a:pt x="1639" y="267"/>
                      <a:pt x="1614" y="254"/>
                      <a:pt x="1591" y="254"/>
                    </a:cubicBezTo>
                    <a:cubicBezTo>
                      <a:pt x="1574" y="254"/>
                      <a:pt x="1558" y="261"/>
                      <a:pt x="1547" y="272"/>
                    </a:cubicBezTo>
                    <a:cubicBezTo>
                      <a:pt x="1438" y="326"/>
                      <a:pt x="1357" y="380"/>
                      <a:pt x="1248" y="435"/>
                    </a:cubicBezTo>
                    <a:cubicBezTo>
                      <a:pt x="1221" y="462"/>
                      <a:pt x="1167" y="516"/>
                      <a:pt x="1221" y="543"/>
                    </a:cubicBezTo>
                    <a:cubicBezTo>
                      <a:pt x="1248" y="597"/>
                      <a:pt x="1276" y="679"/>
                      <a:pt x="1303" y="787"/>
                    </a:cubicBezTo>
                    <a:cubicBezTo>
                      <a:pt x="1303" y="814"/>
                      <a:pt x="1357" y="814"/>
                      <a:pt x="1357" y="841"/>
                    </a:cubicBezTo>
                    <a:cubicBezTo>
                      <a:pt x="1221" y="950"/>
                      <a:pt x="1086" y="1058"/>
                      <a:pt x="950" y="1194"/>
                    </a:cubicBezTo>
                    <a:cubicBezTo>
                      <a:pt x="842" y="1113"/>
                      <a:pt x="760" y="1058"/>
                      <a:pt x="679" y="977"/>
                    </a:cubicBezTo>
                    <a:cubicBezTo>
                      <a:pt x="652" y="964"/>
                      <a:pt x="625" y="957"/>
                      <a:pt x="604" y="957"/>
                    </a:cubicBezTo>
                    <a:cubicBezTo>
                      <a:pt x="584" y="957"/>
                      <a:pt x="570" y="964"/>
                      <a:pt x="570" y="977"/>
                    </a:cubicBezTo>
                    <a:lnTo>
                      <a:pt x="353" y="1275"/>
                    </a:lnTo>
                    <a:cubicBezTo>
                      <a:pt x="326" y="1330"/>
                      <a:pt x="353" y="1357"/>
                      <a:pt x="408" y="1384"/>
                    </a:cubicBezTo>
                    <a:cubicBezTo>
                      <a:pt x="462" y="1465"/>
                      <a:pt x="570" y="1492"/>
                      <a:pt x="625" y="1547"/>
                    </a:cubicBezTo>
                    <a:lnTo>
                      <a:pt x="679" y="1601"/>
                    </a:lnTo>
                    <a:cubicBezTo>
                      <a:pt x="625" y="1655"/>
                      <a:pt x="597" y="1764"/>
                      <a:pt x="570" y="1818"/>
                    </a:cubicBezTo>
                    <a:cubicBezTo>
                      <a:pt x="543" y="1899"/>
                      <a:pt x="489" y="2008"/>
                      <a:pt x="462" y="2062"/>
                    </a:cubicBezTo>
                    <a:lnTo>
                      <a:pt x="435" y="2062"/>
                    </a:lnTo>
                    <a:cubicBezTo>
                      <a:pt x="326" y="2035"/>
                      <a:pt x="218" y="2035"/>
                      <a:pt x="163" y="2008"/>
                    </a:cubicBezTo>
                    <a:cubicBezTo>
                      <a:pt x="82" y="2008"/>
                      <a:pt x="55" y="2008"/>
                      <a:pt x="55" y="2062"/>
                    </a:cubicBezTo>
                    <a:cubicBezTo>
                      <a:pt x="55" y="2089"/>
                      <a:pt x="28" y="2143"/>
                      <a:pt x="28" y="2198"/>
                    </a:cubicBezTo>
                    <a:cubicBezTo>
                      <a:pt x="28" y="2279"/>
                      <a:pt x="1" y="2333"/>
                      <a:pt x="1" y="2415"/>
                    </a:cubicBezTo>
                    <a:lnTo>
                      <a:pt x="1" y="2442"/>
                    </a:lnTo>
                    <a:cubicBezTo>
                      <a:pt x="1" y="2469"/>
                      <a:pt x="28" y="2496"/>
                      <a:pt x="82" y="2496"/>
                    </a:cubicBezTo>
                    <a:cubicBezTo>
                      <a:pt x="163" y="2496"/>
                      <a:pt x="191" y="2550"/>
                      <a:pt x="272" y="2550"/>
                    </a:cubicBezTo>
                    <a:cubicBezTo>
                      <a:pt x="299" y="2550"/>
                      <a:pt x="353" y="2577"/>
                      <a:pt x="408" y="2577"/>
                    </a:cubicBezTo>
                    <a:lnTo>
                      <a:pt x="435" y="3120"/>
                    </a:lnTo>
                    <a:lnTo>
                      <a:pt x="408" y="3120"/>
                    </a:lnTo>
                    <a:cubicBezTo>
                      <a:pt x="299" y="3147"/>
                      <a:pt x="218" y="3147"/>
                      <a:pt x="136" y="3174"/>
                    </a:cubicBezTo>
                    <a:cubicBezTo>
                      <a:pt x="82" y="3174"/>
                      <a:pt x="55" y="3228"/>
                      <a:pt x="28" y="3255"/>
                    </a:cubicBezTo>
                    <a:lnTo>
                      <a:pt x="28" y="3283"/>
                    </a:lnTo>
                    <a:lnTo>
                      <a:pt x="28" y="3310"/>
                    </a:lnTo>
                    <a:cubicBezTo>
                      <a:pt x="55" y="3418"/>
                      <a:pt x="82" y="3527"/>
                      <a:pt x="82" y="3635"/>
                    </a:cubicBezTo>
                    <a:cubicBezTo>
                      <a:pt x="136" y="3689"/>
                      <a:pt x="163" y="3689"/>
                      <a:pt x="191" y="3689"/>
                    </a:cubicBezTo>
                    <a:cubicBezTo>
                      <a:pt x="218" y="3689"/>
                      <a:pt x="272" y="3662"/>
                      <a:pt x="299" y="3662"/>
                    </a:cubicBezTo>
                    <a:cubicBezTo>
                      <a:pt x="353" y="3662"/>
                      <a:pt x="435" y="3635"/>
                      <a:pt x="489" y="3581"/>
                    </a:cubicBezTo>
                    <a:cubicBezTo>
                      <a:pt x="570" y="3771"/>
                      <a:pt x="625" y="3934"/>
                      <a:pt x="733" y="4069"/>
                    </a:cubicBezTo>
                    <a:cubicBezTo>
                      <a:pt x="679" y="4123"/>
                      <a:pt x="570" y="4205"/>
                      <a:pt x="489" y="4259"/>
                    </a:cubicBezTo>
                    <a:cubicBezTo>
                      <a:pt x="462" y="4313"/>
                      <a:pt x="462" y="4340"/>
                      <a:pt x="489" y="4368"/>
                    </a:cubicBezTo>
                    <a:lnTo>
                      <a:pt x="543" y="4395"/>
                    </a:lnTo>
                    <a:lnTo>
                      <a:pt x="733" y="4612"/>
                    </a:lnTo>
                    <a:cubicBezTo>
                      <a:pt x="747" y="4625"/>
                      <a:pt x="767" y="4632"/>
                      <a:pt x="791" y="4632"/>
                    </a:cubicBezTo>
                    <a:cubicBezTo>
                      <a:pt x="814" y="4632"/>
                      <a:pt x="842" y="4625"/>
                      <a:pt x="869" y="4612"/>
                    </a:cubicBezTo>
                    <a:cubicBezTo>
                      <a:pt x="896" y="4585"/>
                      <a:pt x="950" y="4585"/>
                      <a:pt x="977" y="4557"/>
                    </a:cubicBezTo>
                    <a:cubicBezTo>
                      <a:pt x="1031" y="4503"/>
                      <a:pt x="1086" y="4449"/>
                      <a:pt x="1140" y="4422"/>
                    </a:cubicBezTo>
                    <a:cubicBezTo>
                      <a:pt x="1221" y="4476"/>
                      <a:pt x="1276" y="4503"/>
                      <a:pt x="1357" y="4585"/>
                    </a:cubicBezTo>
                    <a:cubicBezTo>
                      <a:pt x="1411" y="4639"/>
                      <a:pt x="1493" y="4693"/>
                      <a:pt x="1574" y="4720"/>
                    </a:cubicBezTo>
                    <a:lnTo>
                      <a:pt x="1574" y="4747"/>
                    </a:lnTo>
                    <a:cubicBezTo>
                      <a:pt x="1547" y="4856"/>
                      <a:pt x="1520" y="4910"/>
                      <a:pt x="1493" y="5019"/>
                    </a:cubicBezTo>
                    <a:cubicBezTo>
                      <a:pt x="1438" y="5046"/>
                      <a:pt x="1493" y="5127"/>
                      <a:pt x="1520" y="5127"/>
                    </a:cubicBezTo>
                    <a:cubicBezTo>
                      <a:pt x="1628" y="5154"/>
                      <a:pt x="1710" y="5235"/>
                      <a:pt x="1845" y="5263"/>
                    </a:cubicBezTo>
                    <a:cubicBezTo>
                      <a:pt x="1861" y="5271"/>
                      <a:pt x="1877" y="5274"/>
                      <a:pt x="1891" y="5274"/>
                    </a:cubicBezTo>
                    <a:cubicBezTo>
                      <a:pt x="1927" y="5274"/>
                      <a:pt x="1954" y="5255"/>
                      <a:pt x="1954" y="5235"/>
                    </a:cubicBezTo>
                    <a:cubicBezTo>
                      <a:pt x="1981" y="5154"/>
                      <a:pt x="1981" y="5127"/>
                      <a:pt x="2035" y="5046"/>
                    </a:cubicBezTo>
                    <a:cubicBezTo>
                      <a:pt x="2062" y="5019"/>
                      <a:pt x="2062" y="4964"/>
                      <a:pt x="2089" y="4910"/>
                    </a:cubicBezTo>
                    <a:lnTo>
                      <a:pt x="2605" y="5019"/>
                    </a:lnTo>
                    <a:lnTo>
                      <a:pt x="2632" y="5019"/>
                    </a:lnTo>
                    <a:lnTo>
                      <a:pt x="2632" y="5317"/>
                    </a:lnTo>
                    <a:cubicBezTo>
                      <a:pt x="2632" y="5398"/>
                      <a:pt x="2659" y="5425"/>
                      <a:pt x="2740" y="5425"/>
                    </a:cubicBezTo>
                    <a:lnTo>
                      <a:pt x="3120" y="5425"/>
                    </a:lnTo>
                    <a:cubicBezTo>
                      <a:pt x="3147" y="5425"/>
                      <a:pt x="3147" y="5398"/>
                      <a:pt x="3147" y="5371"/>
                    </a:cubicBezTo>
                    <a:lnTo>
                      <a:pt x="3147" y="5317"/>
                    </a:lnTo>
                    <a:lnTo>
                      <a:pt x="3147" y="5154"/>
                    </a:lnTo>
                    <a:lnTo>
                      <a:pt x="3147" y="5046"/>
                    </a:lnTo>
                    <a:lnTo>
                      <a:pt x="3147" y="5019"/>
                    </a:lnTo>
                    <a:lnTo>
                      <a:pt x="3201" y="5019"/>
                    </a:lnTo>
                    <a:cubicBezTo>
                      <a:pt x="3337" y="4991"/>
                      <a:pt x="3527" y="4964"/>
                      <a:pt x="3662" y="4883"/>
                    </a:cubicBezTo>
                    <a:lnTo>
                      <a:pt x="3662" y="4910"/>
                    </a:lnTo>
                    <a:cubicBezTo>
                      <a:pt x="3690" y="5019"/>
                      <a:pt x="3744" y="5100"/>
                      <a:pt x="3798" y="5181"/>
                    </a:cubicBezTo>
                    <a:cubicBezTo>
                      <a:pt x="3825" y="5235"/>
                      <a:pt x="3852" y="5263"/>
                      <a:pt x="3879" y="5263"/>
                    </a:cubicBezTo>
                    <a:lnTo>
                      <a:pt x="3934" y="5263"/>
                    </a:lnTo>
                    <a:cubicBezTo>
                      <a:pt x="3961" y="5235"/>
                      <a:pt x="4015" y="5235"/>
                      <a:pt x="4069" y="5181"/>
                    </a:cubicBezTo>
                    <a:cubicBezTo>
                      <a:pt x="4124" y="5154"/>
                      <a:pt x="4151" y="5127"/>
                      <a:pt x="4205" y="5100"/>
                    </a:cubicBezTo>
                    <a:cubicBezTo>
                      <a:pt x="4232" y="5046"/>
                      <a:pt x="4259" y="5019"/>
                      <a:pt x="4232" y="4964"/>
                    </a:cubicBezTo>
                    <a:cubicBezTo>
                      <a:pt x="4232" y="4910"/>
                      <a:pt x="4205" y="4910"/>
                      <a:pt x="4205" y="4883"/>
                    </a:cubicBezTo>
                    <a:lnTo>
                      <a:pt x="4096" y="4693"/>
                    </a:lnTo>
                    <a:cubicBezTo>
                      <a:pt x="4151" y="4612"/>
                      <a:pt x="4232" y="4585"/>
                      <a:pt x="4286" y="4503"/>
                    </a:cubicBezTo>
                    <a:lnTo>
                      <a:pt x="4395" y="4422"/>
                    </a:lnTo>
                    <a:lnTo>
                      <a:pt x="4503" y="4313"/>
                    </a:lnTo>
                    <a:lnTo>
                      <a:pt x="4530" y="4340"/>
                    </a:lnTo>
                    <a:cubicBezTo>
                      <a:pt x="4612" y="4422"/>
                      <a:pt x="4693" y="4449"/>
                      <a:pt x="4775" y="4503"/>
                    </a:cubicBezTo>
                    <a:cubicBezTo>
                      <a:pt x="4788" y="4530"/>
                      <a:pt x="4815" y="4544"/>
                      <a:pt x="4842" y="4544"/>
                    </a:cubicBezTo>
                    <a:cubicBezTo>
                      <a:pt x="4869" y="4544"/>
                      <a:pt x="4897" y="4530"/>
                      <a:pt x="4910" y="4503"/>
                    </a:cubicBezTo>
                    <a:lnTo>
                      <a:pt x="4937" y="4476"/>
                    </a:lnTo>
                    <a:cubicBezTo>
                      <a:pt x="5019" y="4422"/>
                      <a:pt x="5073" y="4313"/>
                      <a:pt x="5100" y="4232"/>
                    </a:cubicBezTo>
                    <a:cubicBezTo>
                      <a:pt x="5154" y="4205"/>
                      <a:pt x="5154" y="4178"/>
                      <a:pt x="5100" y="4151"/>
                    </a:cubicBezTo>
                    <a:lnTo>
                      <a:pt x="5073" y="4096"/>
                    </a:lnTo>
                    <a:cubicBezTo>
                      <a:pt x="5046" y="4069"/>
                      <a:pt x="5019" y="4042"/>
                      <a:pt x="4964" y="4042"/>
                    </a:cubicBezTo>
                    <a:cubicBezTo>
                      <a:pt x="4937" y="3988"/>
                      <a:pt x="4910" y="3961"/>
                      <a:pt x="4829" y="3934"/>
                    </a:cubicBezTo>
                    <a:lnTo>
                      <a:pt x="4802" y="3906"/>
                    </a:lnTo>
                    <a:cubicBezTo>
                      <a:pt x="4829" y="3852"/>
                      <a:pt x="4829" y="3825"/>
                      <a:pt x="4883" y="3798"/>
                    </a:cubicBezTo>
                    <a:cubicBezTo>
                      <a:pt x="4883" y="3771"/>
                      <a:pt x="4910" y="3771"/>
                      <a:pt x="4910" y="3717"/>
                    </a:cubicBezTo>
                    <a:cubicBezTo>
                      <a:pt x="4964" y="3635"/>
                      <a:pt x="5019" y="3527"/>
                      <a:pt x="5046" y="3391"/>
                    </a:cubicBezTo>
                    <a:cubicBezTo>
                      <a:pt x="5154" y="3391"/>
                      <a:pt x="5208" y="3418"/>
                      <a:pt x="5290" y="3418"/>
                    </a:cubicBezTo>
                    <a:lnTo>
                      <a:pt x="5344" y="3418"/>
                    </a:lnTo>
                    <a:cubicBezTo>
                      <a:pt x="5425" y="3418"/>
                      <a:pt x="5453" y="3418"/>
                      <a:pt x="5453" y="3364"/>
                    </a:cubicBezTo>
                    <a:cubicBezTo>
                      <a:pt x="5453" y="3310"/>
                      <a:pt x="5480" y="3283"/>
                      <a:pt x="5480" y="3255"/>
                    </a:cubicBezTo>
                    <a:cubicBezTo>
                      <a:pt x="5480" y="3201"/>
                      <a:pt x="5507" y="3120"/>
                      <a:pt x="5507" y="3038"/>
                    </a:cubicBezTo>
                    <a:lnTo>
                      <a:pt x="5507" y="2984"/>
                    </a:lnTo>
                    <a:cubicBezTo>
                      <a:pt x="5480" y="2957"/>
                      <a:pt x="5480" y="2930"/>
                      <a:pt x="5425" y="2930"/>
                    </a:cubicBezTo>
                    <a:cubicBezTo>
                      <a:pt x="5344" y="2930"/>
                      <a:pt x="5290" y="2876"/>
                      <a:pt x="5208" y="2876"/>
                    </a:cubicBezTo>
                    <a:cubicBezTo>
                      <a:pt x="5181" y="2876"/>
                      <a:pt x="5154" y="2876"/>
                      <a:pt x="5100" y="2849"/>
                    </a:cubicBezTo>
                    <a:lnTo>
                      <a:pt x="5100" y="2577"/>
                    </a:lnTo>
                    <a:cubicBezTo>
                      <a:pt x="5100" y="2469"/>
                      <a:pt x="5100" y="2415"/>
                      <a:pt x="5073" y="2306"/>
                    </a:cubicBezTo>
                    <a:cubicBezTo>
                      <a:pt x="5158" y="2285"/>
                      <a:pt x="5244" y="2246"/>
                      <a:pt x="5316" y="2231"/>
                    </a:cubicBezTo>
                    <a:lnTo>
                      <a:pt x="5316" y="2231"/>
                    </a:lnTo>
                    <a:cubicBezTo>
                      <a:pt x="5317" y="2238"/>
                      <a:pt x="5317" y="2245"/>
                      <a:pt x="5317" y="2252"/>
                    </a:cubicBezTo>
                    <a:lnTo>
                      <a:pt x="5317" y="2279"/>
                    </a:lnTo>
                    <a:lnTo>
                      <a:pt x="5317" y="2333"/>
                    </a:lnTo>
                    <a:cubicBezTo>
                      <a:pt x="5306" y="2365"/>
                      <a:pt x="5300" y="2385"/>
                      <a:pt x="5301" y="2385"/>
                    </a:cubicBezTo>
                    <a:cubicBezTo>
                      <a:pt x="5303" y="2385"/>
                      <a:pt x="5322" y="2340"/>
                      <a:pt x="5371" y="2225"/>
                    </a:cubicBezTo>
                    <a:cubicBezTo>
                      <a:pt x="5354" y="2225"/>
                      <a:pt x="5336" y="2227"/>
                      <a:pt x="5316" y="2231"/>
                    </a:cubicBezTo>
                    <a:lnTo>
                      <a:pt x="5316" y="2231"/>
                    </a:lnTo>
                    <a:cubicBezTo>
                      <a:pt x="5312" y="2165"/>
                      <a:pt x="5290" y="2136"/>
                      <a:pt x="5290" y="2062"/>
                    </a:cubicBezTo>
                    <a:cubicBezTo>
                      <a:pt x="5290" y="2035"/>
                      <a:pt x="5236" y="2008"/>
                      <a:pt x="5236" y="1954"/>
                    </a:cubicBezTo>
                    <a:cubicBezTo>
                      <a:pt x="5236" y="1899"/>
                      <a:pt x="5181" y="1899"/>
                      <a:pt x="5154" y="1899"/>
                    </a:cubicBezTo>
                    <a:cubicBezTo>
                      <a:pt x="5046" y="1926"/>
                      <a:pt x="4937" y="1926"/>
                      <a:pt x="4883" y="1954"/>
                    </a:cubicBezTo>
                    <a:cubicBezTo>
                      <a:pt x="4829" y="1954"/>
                      <a:pt x="4829" y="1954"/>
                      <a:pt x="4829" y="1926"/>
                    </a:cubicBezTo>
                    <a:cubicBezTo>
                      <a:pt x="4802" y="1818"/>
                      <a:pt x="4747" y="1737"/>
                      <a:pt x="4693" y="1628"/>
                    </a:cubicBezTo>
                    <a:cubicBezTo>
                      <a:pt x="4666" y="1574"/>
                      <a:pt x="4639" y="1520"/>
                      <a:pt x="4612" y="1465"/>
                    </a:cubicBezTo>
                    <a:lnTo>
                      <a:pt x="4639" y="1411"/>
                    </a:lnTo>
                    <a:cubicBezTo>
                      <a:pt x="4693" y="1357"/>
                      <a:pt x="4775" y="1275"/>
                      <a:pt x="4883" y="1221"/>
                    </a:cubicBezTo>
                    <a:cubicBezTo>
                      <a:pt x="4910" y="1194"/>
                      <a:pt x="4910" y="1140"/>
                      <a:pt x="4883" y="1113"/>
                    </a:cubicBezTo>
                    <a:cubicBezTo>
                      <a:pt x="4829" y="1086"/>
                      <a:pt x="4829" y="1058"/>
                      <a:pt x="4802" y="1004"/>
                    </a:cubicBezTo>
                    <a:cubicBezTo>
                      <a:pt x="4747" y="950"/>
                      <a:pt x="4693" y="869"/>
                      <a:pt x="4639" y="841"/>
                    </a:cubicBezTo>
                    <a:cubicBezTo>
                      <a:pt x="4625" y="828"/>
                      <a:pt x="4605" y="821"/>
                      <a:pt x="4585" y="821"/>
                    </a:cubicBezTo>
                    <a:cubicBezTo>
                      <a:pt x="4564" y="821"/>
                      <a:pt x="4544" y="828"/>
                      <a:pt x="4530" y="841"/>
                    </a:cubicBezTo>
                    <a:cubicBezTo>
                      <a:pt x="4476" y="923"/>
                      <a:pt x="4395" y="950"/>
                      <a:pt x="4368" y="1004"/>
                    </a:cubicBezTo>
                    <a:cubicBezTo>
                      <a:pt x="4341" y="1004"/>
                      <a:pt x="4341" y="1058"/>
                      <a:pt x="4286" y="1086"/>
                    </a:cubicBezTo>
                    <a:cubicBezTo>
                      <a:pt x="4151" y="950"/>
                      <a:pt x="4015" y="841"/>
                      <a:pt x="3852" y="787"/>
                    </a:cubicBezTo>
                    <a:lnTo>
                      <a:pt x="3852" y="733"/>
                    </a:lnTo>
                    <a:cubicBezTo>
                      <a:pt x="3879" y="652"/>
                      <a:pt x="3934" y="570"/>
                      <a:pt x="3961" y="462"/>
                    </a:cubicBezTo>
                    <a:cubicBezTo>
                      <a:pt x="3988" y="407"/>
                      <a:pt x="3961" y="380"/>
                      <a:pt x="3934" y="326"/>
                    </a:cubicBezTo>
                    <a:cubicBezTo>
                      <a:pt x="3852" y="299"/>
                      <a:pt x="3825" y="272"/>
                      <a:pt x="3744" y="272"/>
                    </a:cubicBezTo>
                    <a:cubicBezTo>
                      <a:pt x="3717" y="245"/>
                      <a:pt x="3662" y="245"/>
                      <a:pt x="3608" y="190"/>
                    </a:cubicBezTo>
                    <a:cubicBezTo>
                      <a:pt x="3594" y="183"/>
                      <a:pt x="3581" y="180"/>
                      <a:pt x="3570" y="180"/>
                    </a:cubicBezTo>
                    <a:cubicBezTo>
                      <a:pt x="3541" y="180"/>
                      <a:pt x="3527" y="205"/>
                      <a:pt x="3527" y="245"/>
                    </a:cubicBezTo>
                    <a:cubicBezTo>
                      <a:pt x="3473" y="326"/>
                      <a:pt x="3445" y="407"/>
                      <a:pt x="3418" y="516"/>
                    </a:cubicBezTo>
                    <a:cubicBezTo>
                      <a:pt x="3418" y="543"/>
                      <a:pt x="3391" y="543"/>
                      <a:pt x="3391" y="543"/>
                    </a:cubicBezTo>
                    <a:cubicBezTo>
                      <a:pt x="3256" y="516"/>
                      <a:pt x="3066" y="489"/>
                      <a:pt x="2903" y="435"/>
                    </a:cubicBezTo>
                    <a:cubicBezTo>
                      <a:pt x="2876" y="435"/>
                      <a:pt x="2876" y="435"/>
                      <a:pt x="2876" y="407"/>
                    </a:cubicBezTo>
                    <a:lnTo>
                      <a:pt x="2876" y="109"/>
                    </a:lnTo>
                    <a:cubicBezTo>
                      <a:pt x="2876" y="28"/>
                      <a:pt x="2849" y="28"/>
                      <a:pt x="2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8383371" y="2451510"/>
                <a:ext cx="78374" cy="78504"/>
              </a:xfrm>
              <a:custGeom>
                <a:avLst/>
                <a:gdLst/>
                <a:ahLst/>
                <a:cxnLst/>
                <a:rect l="l" t="t" r="r" b="b"/>
                <a:pathLst>
                  <a:path w="1465" h="1466" extrusionOk="0">
                    <a:moveTo>
                      <a:pt x="732" y="0"/>
                    </a:moveTo>
                    <a:cubicBezTo>
                      <a:pt x="326" y="0"/>
                      <a:pt x="0" y="326"/>
                      <a:pt x="0" y="733"/>
                    </a:cubicBezTo>
                    <a:cubicBezTo>
                      <a:pt x="0" y="1140"/>
                      <a:pt x="353" y="1465"/>
                      <a:pt x="760" y="1465"/>
                    </a:cubicBezTo>
                    <a:cubicBezTo>
                      <a:pt x="1166" y="1465"/>
                      <a:pt x="1465" y="1112"/>
                      <a:pt x="1465" y="706"/>
                    </a:cubicBezTo>
                    <a:cubicBezTo>
                      <a:pt x="1465" y="299"/>
                      <a:pt x="113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7"/>
            <p:cNvGrpSpPr/>
            <p:nvPr/>
          </p:nvGrpSpPr>
          <p:grpSpPr>
            <a:xfrm>
              <a:off x="7415704" y="2763233"/>
              <a:ext cx="1441963" cy="1477044"/>
              <a:chOff x="6518672" y="2803010"/>
              <a:chExt cx="869281" cy="890429"/>
            </a:xfrm>
          </p:grpSpPr>
          <p:sp>
            <p:nvSpPr>
              <p:cNvPr id="827" name="Google Shape;827;p47"/>
              <p:cNvSpPr/>
              <p:nvPr/>
            </p:nvSpPr>
            <p:spPr>
              <a:xfrm>
                <a:off x="6518672" y="2803010"/>
                <a:ext cx="869281" cy="890429"/>
              </a:xfrm>
              <a:custGeom>
                <a:avLst/>
                <a:gdLst/>
                <a:ahLst/>
                <a:cxnLst/>
                <a:rect l="l" t="t" r="r" b="b"/>
                <a:pathLst>
                  <a:path w="16249" h="16628" extrusionOk="0">
                    <a:moveTo>
                      <a:pt x="7966" y="3660"/>
                    </a:moveTo>
                    <a:cubicBezTo>
                      <a:pt x="10449" y="3660"/>
                      <a:pt x="12533" y="5584"/>
                      <a:pt x="12586" y="8056"/>
                    </a:cubicBezTo>
                    <a:cubicBezTo>
                      <a:pt x="12586" y="8273"/>
                      <a:pt x="12586" y="8490"/>
                      <a:pt x="12559" y="8734"/>
                    </a:cubicBezTo>
                    <a:cubicBezTo>
                      <a:pt x="12451" y="9521"/>
                      <a:pt x="12152" y="10307"/>
                      <a:pt x="11718" y="10958"/>
                    </a:cubicBezTo>
                    <a:cubicBezTo>
                      <a:pt x="11718" y="10985"/>
                      <a:pt x="11691" y="10985"/>
                      <a:pt x="11691" y="11040"/>
                    </a:cubicBezTo>
                    <a:cubicBezTo>
                      <a:pt x="11610" y="11121"/>
                      <a:pt x="11529" y="11202"/>
                      <a:pt x="11474" y="11257"/>
                    </a:cubicBezTo>
                    <a:cubicBezTo>
                      <a:pt x="11013" y="11799"/>
                      <a:pt x="10362" y="12233"/>
                      <a:pt x="9684" y="12532"/>
                    </a:cubicBezTo>
                    <a:lnTo>
                      <a:pt x="9386" y="12613"/>
                    </a:lnTo>
                    <a:cubicBezTo>
                      <a:pt x="9033" y="12721"/>
                      <a:pt x="8653" y="12803"/>
                      <a:pt x="8301" y="12830"/>
                    </a:cubicBezTo>
                    <a:lnTo>
                      <a:pt x="7813" y="12830"/>
                    </a:lnTo>
                    <a:cubicBezTo>
                      <a:pt x="5480" y="12694"/>
                      <a:pt x="3527" y="10823"/>
                      <a:pt x="3446" y="8409"/>
                    </a:cubicBezTo>
                    <a:cubicBezTo>
                      <a:pt x="3337" y="5886"/>
                      <a:pt x="5290" y="3771"/>
                      <a:pt x="7813" y="3662"/>
                    </a:cubicBezTo>
                    <a:cubicBezTo>
                      <a:pt x="7864" y="3660"/>
                      <a:pt x="7915" y="3660"/>
                      <a:pt x="7966" y="3660"/>
                    </a:cubicBezTo>
                    <a:close/>
                    <a:moveTo>
                      <a:pt x="8138" y="0"/>
                    </a:moveTo>
                    <a:lnTo>
                      <a:pt x="7406" y="55"/>
                    </a:lnTo>
                    <a:cubicBezTo>
                      <a:pt x="7379" y="55"/>
                      <a:pt x="7324" y="82"/>
                      <a:pt x="7270" y="82"/>
                    </a:cubicBezTo>
                    <a:cubicBezTo>
                      <a:pt x="7107" y="109"/>
                      <a:pt x="6999" y="190"/>
                      <a:pt x="7026" y="380"/>
                    </a:cubicBezTo>
                    <a:cubicBezTo>
                      <a:pt x="7026" y="678"/>
                      <a:pt x="7026" y="950"/>
                      <a:pt x="7053" y="1275"/>
                    </a:cubicBezTo>
                    <a:cubicBezTo>
                      <a:pt x="7053" y="1329"/>
                      <a:pt x="7053" y="1329"/>
                      <a:pt x="6999" y="1329"/>
                    </a:cubicBezTo>
                    <a:cubicBezTo>
                      <a:pt x="6511" y="1411"/>
                      <a:pt x="6050" y="1546"/>
                      <a:pt x="5616" y="1709"/>
                    </a:cubicBezTo>
                    <a:cubicBezTo>
                      <a:pt x="5592" y="1717"/>
                      <a:pt x="5573" y="1720"/>
                      <a:pt x="5557" y="1720"/>
                    </a:cubicBezTo>
                    <a:cubicBezTo>
                      <a:pt x="5518" y="1720"/>
                      <a:pt x="5499" y="1701"/>
                      <a:pt x="5480" y="1682"/>
                    </a:cubicBezTo>
                    <a:cubicBezTo>
                      <a:pt x="5344" y="1438"/>
                      <a:pt x="5209" y="1167"/>
                      <a:pt x="5073" y="923"/>
                    </a:cubicBezTo>
                    <a:cubicBezTo>
                      <a:pt x="5016" y="809"/>
                      <a:pt x="4920" y="762"/>
                      <a:pt x="4830" y="762"/>
                    </a:cubicBezTo>
                    <a:cubicBezTo>
                      <a:pt x="4791" y="762"/>
                      <a:pt x="4753" y="771"/>
                      <a:pt x="4721" y="787"/>
                    </a:cubicBezTo>
                    <a:cubicBezTo>
                      <a:pt x="4422" y="950"/>
                      <a:pt x="4124" y="1085"/>
                      <a:pt x="3798" y="1275"/>
                    </a:cubicBezTo>
                    <a:cubicBezTo>
                      <a:pt x="3663" y="1329"/>
                      <a:pt x="3636" y="1465"/>
                      <a:pt x="3717" y="1601"/>
                    </a:cubicBezTo>
                    <a:cubicBezTo>
                      <a:pt x="3798" y="1845"/>
                      <a:pt x="3934" y="2035"/>
                      <a:pt x="4042" y="2279"/>
                    </a:cubicBezTo>
                    <a:cubicBezTo>
                      <a:pt x="4070" y="2360"/>
                      <a:pt x="4124" y="2414"/>
                      <a:pt x="4151" y="2441"/>
                    </a:cubicBezTo>
                    <a:cubicBezTo>
                      <a:pt x="3717" y="2767"/>
                      <a:pt x="3310" y="3092"/>
                      <a:pt x="2957" y="3499"/>
                    </a:cubicBezTo>
                    <a:cubicBezTo>
                      <a:pt x="2686" y="3309"/>
                      <a:pt x="2442" y="3120"/>
                      <a:pt x="2171" y="2957"/>
                    </a:cubicBezTo>
                    <a:cubicBezTo>
                      <a:pt x="2107" y="2906"/>
                      <a:pt x="2043" y="2879"/>
                      <a:pt x="1987" y="2879"/>
                    </a:cubicBezTo>
                    <a:cubicBezTo>
                      <a:pt x="1925" y="2879"/>
                      <a:pt x="1874" y="2912"/>
                      <a:pt x="1845" y="2984"/>
                    </a:cubicBezTo>
                    <a:cubicBezTo>
                      <a:pt x="1628" y="3255"/>
                      <a:pt x="1411" y="3581"/>
                      <a:pt x="1194" y="3852"/>
                    </a:cubicBezTo>
                    <a:cubicBezTo>
                      <a:pt x="1140" y="3933"/>
                      <a:pt x="1167" y="4069"/>
                      <a:pt x="1276" y="4177"/>
                    </a:cubicBezTo>
                    <a:cubicBezTo>
                      <a:pt x="1493" y="4340"/>
                      <a:pt x="1737" y="4530"/>
                      <a:pt x="1954" y="4693"/>
                    </a:cubicBezTo>
                    <a:lnTo>
                      <a:pt x="2008" y="4747"/>
                    </a:lnTo>
                    <a:cubicBezTo>
                      <a:pt x="1873" y="4991"/>
                      <a:pt x="1764" y="5235"/>
                      <a:pt x="1683" y="5479"/>
                    </a:cubicBezTo>
                    <a:cubicBezTo>
                      <a:pt x="1574" y="5696"/>
                      <a:pt x="1466" y="5940"/>
                      <a:pt x="1411" y="6212"/>
                    </a:cubicBezTo>
                    <a:lnTo>
                      <a:pt x="1330" y="6212"/>
                    </a:lnTo>
                    <a:cubicBezTo>
                      <a:pt x="1059" y="6157"/>
                      <a:pt x="760" y="6103"/>
                      <a:pt x="489" y="6049"/>
                    </a:cubicBezTo>
                    <a:cubicBezTo>
                      <a:pt x="463" y="6045"/>
                      <a:pt x="438" y="6042"/>
                      <a:pt x="414" y="6042"/>
                    </a:cubicBezTo>
                    <a:cubicBezTo>
                      <a:pt x="293" y="6042"/>
                      <a:pt x="214" y="6102"/>
                      <a:pt x="191" y="6239"/>
                    </a:cubicBezTo>
                    <a:cubicBezTo>
                      <a:pt x="137" y="6374"/>
                      <a:pt x="109" y="6483"/>
                      <a:pt x="109" y="6619"/>
                    </a:cubicBezTo>
                    <a:cubicBezTo>
                      <a:pt x="82" y="6836"/>
                      <a:pt x="55" y="7053"/>
                      <a:pt x="1" y="7270"/>
                    </a:cubicBezTo>
                    <a:lnTo>
                      <a:pt x="1" y="7378"/>
                    </a:lnTo>
                    <a:cubicBezTo>
                      <a:pt x="55" y="7514"/>
                      <a:pt x="137" y="7541"/>
                      <a:pt x="272" y="7568"/>
                    </a:cubicBezTo>
                    <a:cubicBezTo>
                      <a:pt x="462" y="7595"/>
                      <a:pt x="625" y="7649"/>
                      <a:pt x="760" y="7676"/>
                    </a:cubicBezTo>
                    <a:cubicBezTo>
                      <a:pt x="896" y="7704"/>
                      <a:pt x="1032" y="7731"/>
                      <a:pt x="1140" y="7731"/>
                    </a:cubicBezTo>
                    <a:lnTo>
                      <a:pt x="1194" y="9331"/>
                    </a:lnTo>
                    <a:cubicBezTo>
                      <a:pt x="1194" y="9331"/>
                      <a:pt x="1167" y="9331"/>
                      <a:pt x="1140" y="9358"/>
                    </a:cubicBezTo>
                    <a:cubicBezTo>
                      <a:pt x="869" y="9439"/>
                      <a:pt x="625" y="9494"/>
                      <a:pt x="354" y="9575"/>
                    </a:cubicBezTo>
                    <a:cubicBezTo>
                      <a:pt x="218" y="9602"/>
                      <a:pt x="137" y="9684"/>
                      <a:pt x="109" y="9765"/>
                    </a:cubicBezTo>
                    <a:lnTo>
                      <a:pt x="109" y="9901"/>
                    </a:lnTo>
                    <a:cubicBezTo>
                      <a:pt x="109" y="9901"/>
                      <a:pt x="109" y="9955"/>
                      <a:pt x="137" y="9982"/>
                    </a:cubicBezTo>
                    <a:cubicBezTo>
                      <a:pt x="218" y="10280"/>
                      <a:pt x="326" y="10579"/>
                      <a:pt x="381" y="10904"/>
                    </a:cubicBezTo>
                    <a:cubicBezTo>
                      <a:pt x="449" y="11040"/>
                      <a:pt x="517" y="11101"/>
                      <a:pt x="649" y="11101"/>
                    </a:cubicBezTo>
                    <a:cubicBezTo>
                      <a:pt x="675" y="11101"/>
                      <a:pt x="702" y="11098"/>
                      <a:pt x="733" y="11094"/>
                    </a:cubicBezTo>
                    <a:cubicBezTo>
                      <a:pt x="815" y="11067"/>
                      <a:pt x="923" y="11040"/>
                      <a:pt x="1059" y="11040"/>
                    </a:cubicBezTo>
                    <a:cubicBezTo>
                      <a:pt x="1276" y="10985"/>
                      <a:pt x="1439" y="10931"/>
                      <a:pt x="1628" y="10904"/>
                    </a:cubicBezTo>
                    <a:cubicBezTo>
                      <a:pt x="1845" y="11392"/>
                      <a:pt x="2090" y="11853"/>
                      <a:pt x="2388" y="12287"/>
                    </a:cubicBezTo>
                    <a:cubicBezTo>
                      <a:pt x="2144" y="12477"/>
                      <a:pt x="1900" y="12721"/>
                      <a:pt x="1683" y="12938"/>
                    </a:cubicBezTo>
                    <a:cubicBezTo>
                      <a:pt x="1574" y="13020"/>
                      <a:pt x="1547" y="13155"/>
                      <a:pt x="1628" y="13264"/>
                    </a:cubicBezTo>
                    <a:cubicBezTo>
                      <a:pt x="1683" y="13291"/>
                      <a:pt x="1710" y="13372"/>
                      <a:pt x="1737" y="13399"/>
                    </a:cubicBezTo>
                    <a:cubicBezTo>
                      <a:pt x="1900" y="13616"/>
                      <a:pt x="2117" y="13833"/>
                      <a:pt x="2279" y="14050"/>
                    </a:cubicBezTo>
                    <a:cubicBezTo>
                      <a:pt x="2351" y="14122"/>
                      <a:pt x="2415" y="14156"/>
                      <a:pt x="2479" y="14156"/>
                    </a:cubicBezTo>
                    <a:cubicBezTo>
                      <a:pt x="2537" y="14156"/>
                      <a:pt x="2595" y="14129"/>
                      <a:pt x="2659" y="14078"/>
                    </a:cubicBezTo>
                    <a:cubicBezTo>
                      <a:pt x="2713" y="14023"/>
                      <a:pt x="2822" y="13942"/>
                      <a:pt x="2903" y="13888"/>
                    </a:cubicBezTo>
                    <a:cubicBezTo>
                      <a:pt x="3066" y="13752"/>
                      <a:pt x="3202" y="13616"/>
                      <a:pt x="3364" y="13508"/>
                    </a:cubicBezTo>
                    <a:lnTo>
                      <a:pt x="3988" y="14023"/>
                    </a:lnTo>
                    <a:cubicBezTo>
                      <a:pt x="4178" y="14186"/>
                      <a:pt x="4422" y="14322"/>
                      <a:pt x="4612" y="14457"/>
                    </a:cubicBezTo>
                    <a:cubicBezTo>
                      <a:pt x="4612" y="14457"/>
                      <a:pt x="4612" y="14484"/>
                      <a:pt x="4585" y="14512"/>
                    </a:cubicBezTo>
                    <a:cubicBezTo>
                      <a:pt x="4476" y="14783"/>
                      <a:pt x="4341" y="15054"/>
                      <a:pt x="4259" y="15325"/>
                    </a:cubicBezTo>
                    <a:cubicBezTo>
                      <a:pt x="4178" y="15461"/>
                      <a:pt x="4205" y="15597"/>
                      <a:pt x="4341" y="15678"/>
                    </a:cubicBezTo>
                    <a:cubicBezTo>
                      <a:pt x="4693" y="15814"/>
                      <a:pt x="4992" y="15976"/>
                      <a:pt x="5344" y="16112"/>
                    </a:cubicBezTo>
                    <a:cubicBezTo>
                      <a:pt x="5382" y="16134"/>
                      <a:pt x="5419" y="16144"/>
                      <a:pt x="5455" y="16144"/>
                    </a:cubicBezTo>
                    <a:cubicBezTo>
                      <a:pt x="5548" y="16144"/>
                      <a:pt x="5631" y="16075"/>
                      <a:pt x="5670" y="15976"/>
                    </a:cubicBezTo>
                    <a:cubicBezTo>
                      <a:pt x="5751" y="15814"/>
                      <a:pt x="5805" y="15678"/>
                      <a:pt x="5887" y="15515"/>
                    </a:cubicBezTo>
                    <a:cubicBezTo>
                      <a:pt x="5941" y="15380"/>
                      <a:pt x="6022" y="15244"/>
                      <a:pt x="6050" y="15108"/>
                    </a:cubicBezTo>
                    <a:cubicBezTo>
                      <a:pt x="6511" y="15244"/>
                      <a:pt x="6999" y="15325"/>
                      <a:pt x="7514" y="15407"/>
                    </a:cubicBezTo>
                    <a:lnTo>
                      <a:pt x="7596" y="15407"/>
                    </a:lnTo>
                    <a:lnTo>
                      <a:pt x="7650" y="16356"/>
                    </a:lnTo>
                    <a:cubicBezTo>
                      <a:pt x="7650" y="16519"/>
                      <a:pt x="7704" y="16627"/>
                      <a:pt x="7921" y="16627"/>
                    </a:cubicBezTo>
                    <a:cubicBezTo>
                      <a:pt x="8247" y="16627"/>
                      <a:pt x="8626" y="16600"/>
                      <a:pt x="8952" y="16600"/>
                    </a:cubicBezTo>
                    <a:cubicBezTo>
                      <a:pt x="9006" y="16600"/>
                      <a:pt x="9033" y="16600"/>
                      <a:pt x="9060" y="16546"/>
                    </a:cubicBezTo>
                    <a:cubicBezTo>
                      <a:pt x="9142" y="16519"/>
                      <a:pt x="9196" y="16464"/>
                      <a:pt x="9196" y="16356"/>
                    </a:cubicBezTo>
                    <a:lnTo>
                      <a:pt x="9196" y="16329"/>
                    </a:lnTo>
                    <a:cubicBezTo>
                      <a:pt x="9196" y="16139"/>
                      <a:pt x="9196" y="15949"/>
                      <a:pt x="9169" y="15786"/>
                    </a:cubicBezTo>
                    <a:lnTo>
                      <a:pt x="9169" y="15461"/>
                    </a:lnTo>
                    <a:lnTo>
                      <a:pt x="9169" y="15407"/>
                    </a:lnTo>
                    <a:cubicBezTo>
                      <a:pt x="9223" y="15407"/>
                      <a:pt x="9332" y="15380"/>
                      <a:pt x="9413" y="15380"/>
                    </a:cubicBezTo>
                    <a:cubicBezTo>
                      <a:pt x="9847" y="15298"/>
                      <a:pt x="10254" y="15163"/>
                      <a:pt x="10688" y="15000"/>
                    </a:cubicBezTo>
                    <a:cubicBezTo>
                      <a:pt x="10688" y="15027"/>
                      <a:pt x="10715" y="15027"/>
                      <a:pt x="10715" y="15054"/>
                    </a:cubicBezTo>
                    <a:cubicBezTo>
                      <a:pt x="10851" y="15298"/>
                      <a:pt x="10986" y="15569"/>
                      <a:pt x="11122" y="15814"/>
                    </a:cubicBezTo>
                    <a:cubicBezTo>
                      <a:pt x="11190" y="15927"/>
                      <a:pt x="11276" y="15983"/>
                      <a:pt x="11382" y="15983"/>
                    </a:cubicBezTo>
                    <a:cubicBezTo>
                      <a:pt x="11403" y="15983"/>
                      <a:pt x="11425" y="15981"/>
                      <a:pt x="11447" y="15976"/>
                    </a:cubicBezTo>
                    <a:cubicBezTo>
                      <a:pt x="11474" y="15976"/>
                      <a:pt x="11501" y="15976"/>
                      <a:pt x="11529" y="15949"/>
                    </a:cubicBezTo>
                    <a:cubicBezTo>
                      <a:pt x="11664" y="15868"/>
                      <a:pt x="11854" y="15814"/>
                      <a:pt x="11990" y="15732"/>
                    </a:cubicBezTo>
                    <a:cubicBezTo>
                      <a:pt x="12125" y="15678"/>
                      <a:pt x="12288" y="15569"/>
                      <a:pt x="12424" y="15461"/>
                    </a:cubicBezTo>
                    <a:cubicBezTo>
                      <a:pt x="12559" y="15352"/>
                      <a:pt x="12586" y="15271"/>
                      <a:pt x="12532" y="15081"/>
                    </a:cubicBezTo>
                    <a:lnTo>
                      <a:pt x="12424" y="14891"/>
                    </a:lnTo>
                    <a:cubicBezTo>
                      <a:pt x="12315" y="14674"/>
                      <a:pt x="12180" y="14457"/>
                      <a:pt x="12071" y="14240"/>
                    </a:cubicBezTo>
                    <a:lnTo>
                      <a:pt x="12695" y="13725"/>
                    </a:lnTo>
                    <a:cubicBezTo>
                      <a:pt x="12803" y="13671"/>
                      <a:pt x="12885" y="13562"/>
                      <a:pt x="12966" y="13508"/>
                    </a:cubicBezTo>
                    <a:lnTo>
                      <a:pt x="13265" y="13210"/>
                    </a:lnTo>
                    <a:cubicBezTo>
                      <a:pt x="13292" y="13210"/>
                      <a:pt x="13292" y="13237"/>
                      <a:pt x="13346" y="13237"/>
                    </a:cubicBezTo>
                    <a:cubicBezTo>
                      <a:pt x="13563" y="13399"/>
                      <a:pt x="13807" y="13562"/>
                      <a:pt x="14024" y="13752"/>
                    </a:cubicBezTo>
                    <a:cubicBezTo>
                      <a:pt x="14083" y="13788"/>
                      <a:pt x="14142" y="13808"/>
                      <a:pt x="14197" y="13808"/>
                    </a:cubicBezTo>
                    <a:cubicBezTo>
                      <a:pt x="14268" y="13808"/>
                      <a:pt x="14331" y="13774"/>
                      <a:pt x="14377" y="13698"/>
                    </a:cubicBezTo>
                    <a:lnTo>
                      <a:pt x="14485" y="13589"/>
                    </a:lnTo>
                    <a:cubicBezTo>
                      <a:pt x="14648" y="13372"/>
                      <a:pt x="14865" y="13128"/>
                      <a:pt x="15028" y="12857"/>
                    </a:cubicBezTo>
                    <a:cubicBezTo>
                      <a:pt x="15109" y="12749"/>
                      <a:pt x="15109" y="12640"/>
                      <a:pt x="15028" y="12586"/>
                    </a:cubicBezTo>
                    <a:cubicBezTo>
                      <a:pt x="15000" y="12586"/>
                      <a:pt x="15000" y="12559"/>
                      <a:pt x="14973" y="12532"/>
                    </a:cubicBezTo>
                    <a:cubicBezTo>
                      <a:pt x="14865" y="12450"/>
                      <a:pt x="14756" y="12342"/>
                      <a:pt x="14621" y="12287"/>
                    </a:cubicBezTo>
                    <a:cubicBezTo>
                      <a:pt x="14485" y="12179"/>
                      <a:pt x="14377" y="12125"/>
                      <a:pt x="14241" y="12016"/>
                    </a:cubicBezTo>
                    <a:cubicBezTo>
                      <a:pt x="14214" y="12016"/>
                      <a:pt x="14214" y="11962"/>
                      <a:pt x="14187" y="11935"/>
                    </a:cubicBezTo>
                    <a:cubicBezTo>
                      <a:pt x="14241" y="11853"/>
                      <a:pt x="14322" y="11745"/>
                      <a:pt x="14349" y="11636"/>
                    </a:cubicBezTo>
                    <a:cubicBezTo>
                      <a:pt x="14377" y="11582"/>
                      <a:pt x="14431" y="11528"/>
                      <a:pt x="14431" y="11474"/>
                    </a:cubicBezTo>
                    <a:cubicBezTo>
                      <a:pt x="14566" y="11175"/>
                      <a:pt x="14702" y="10823"/>
                      <a:pt x="14783" y="10524"/>
                    </a:cubicBezTo>
                    <a:cubicBezTo>
                      <a:pt x="15028" y="10552"/>
                      <a:pt x="15299" y="10633"/>
                      <a:pt x="15543" y="10660"/>
                    </a:cubicBezTo>
                    <a:cubicBezTo>
                      <a:pt x="15597" y="10660"/>
                      <a:pt x="15679" y="10687"/>
                      <a:pt x="15733" y="10687"/>
                    </a:cubicBezTo>
                    <a:cubicBezTo>
                      <a:pt x="15764" y="10692"/>
                      <a:pt x="15792" y="10694"/>
                      <a:pt x="15817" y="10694"/>
                    </a:cubicBezTo>
                    <a:cubicBezTo>
                      <a:pt x="15948" y="10694"/>
                      <a:pt x="16013" y="10634"/>
                      <a:pt x="16058" y="10497"/>
                    </a:cubicBezTo>
                    <a:cubicBezTo>
                      <a:pt x="16085" y="10389"/>
                      <a:pt x="16113" y="10253"/>
                      <a:pt x="16113" y="10145"/>
                    </a:cubicBezTo>
                    <a:cubicBezTo>
                      <a:pt x="16140" y="9928"/>
                      <a:pt x="16194" y="9711"/>
                      <a:pt x="16248" y="9494"/>
                    </a:cubicBezTo>
                    <a:lnTo>
                      <a:pt x="16248" y="9331"/>
                    </a:lnTo>
                    <a:cubicBezTo>
                      <a:pt x="16194" y="9222"/>
                      <a:pt x="16113" y="9168"/>
                      <a:pt x="15977" y="9168"/>
                    </a:cubicBezTo>
                    <a:cubicBezTo>
                      <a:pt x="15787" y="9141"/>
                      <a:pt x="15597" y="9087"/>
                      <a:pt x="15434" y="9060"/>
                    </a:cubicBezTo>
                    <a:cubicBezTo>
                      <a:pt x="15326" y="9033"/>
                      <a:pt x="15190" y="9033"/>
                      <a:pt x="15136" y="9005"/>
                    </a:cubicBezTo>
                    <a:lnTo>
                      <a:pt x="15136" y="8192"/>
                    </a:lnTo>
                    <a:cubicBezTo>
                      <a:pt x="15136" y="7920"/>
                      <a:pt x="15109" y="7676"/>
                      <a:pt x="15055" y="7405"/>
                    </a:cubicBezTo>
                    <a:cubicBezTo>
                      <a:pt x="15380" y="7324"/>
                      <a:pt x="15651" y="7242"/>
                      <a:pt x="15950" y="7161"/>
                    </a:cubicBezTo>
                    <a:cubicBezTo>
                      <a:pt x="15950" y="6890"/>
                      <a:pt x="16004" y="6863"/>
                      <a:pt x="16058" y="6727"/>
                    </a:cubicBezTo>
                    <a:lnTo>
                      <a:pt x="16058" y="6564"/>
                    </a:lnTo>
                    <a:cubicBezTo>
                      <a:pt x="16058" y="6510"/>
                      <a:pt x="16031" y="6456"/>
                      <a:pt x="16031" y="6429"/>
                    </a:cubicBezTo>
                    <a:cubicBezTo>
                      <a:pt x="15977" y="6239"/>
                      <a:pt x="15923" y="6076"/>
                      <a:pt x="15896" y="5913"/>
                    </a:cubicBezTo>
                    <a:lnTo>
                      <a:pt x="15787" y="5615"/>
                    </a:lnTo>
                    <a:cubicBezTo>
                      <a:pt x="15766" y="5464"/>
                      <a:pt x="15676" y="5416"/>
                      <a:pt x="15558" y="5416"/>
                    </a:cubicBezTo>
                    <a:cubicBezTo>
                      <a:pt x="15528" y="5416"/>
                      <a:pt x="15495" y="5419"/>
                      <a:pt x="15462" y="5425"/>
                    </a:cubicBezTo>
                    <a:cubicBezTo>
                      <a:pt x="15217" y="5506"/>
                      <a:pt x="14892" y="5561"/>
                      <a:pt x="14621" y="5642"/>
                    </a:cubicBezTo>
                    <a:cubicBezTo>
                      <a:pt x="14607" y="5649"/>
                      <a:pt x="14595" y="5652"/>
                      <a:pt x="14585" y="5652"/>
                    </a:cubicBezTo>
                    <a:cubicBezTo>
                      <a:pt x="14555" y="5652"/>
                      <a:pt x="14539" y="5622"/>
                      <a:pt x="14539" y="5561"/>
                    </a:cubicBezTo>
                    <a:cubicBezTo>
                      <a:pt x="14377" y="5262"/>
                      <a:pt x="14268" y="4991"/>
                      <a:pt x="14105" y="4720"/>
                    </a:cubicBezTo>
                    <a:cubicBezTo>
                      <a:pt x="14051" y="4557"/>
                      <a:pt x="13943" y="4422"/>
                      <a:pt x="13861" y="4259"/>
                    </a:cubicBezTo>
                    <a:lnTo>
                      <a:pt x="13916" y="4177"/>
                    </a:lnTo>
                    <a:cubicBezTo>
                      <a:pt x="14160" y="3988"/>
                      <a:pt x="14349" y="3798"/>
                      <a:pt x="14566" y="3608"/>
                    </a:cubicBezTo>
                    <a:cubicBezTo>
                      <a:pt x="14675" y="3499"/>
                      <a:pt x="14702" y="3364"/>
                      <a:pt x="14594" y="3255"/>
                    </a:cubicBezTo>
                    <a:cubicBezTo>
                      <a:pt x="14539" y="3174"/>
                      <a:pt x="14458" y="3092"/>
                      <a:pt x="14404" y="2984"/>
                    </a:cubicBezTo>
                    <a:cubicBezTo>
                      <a:pt x="14214" y="2821"/>
                      <a:pt x="14078" y="2631"/>
                      <a:pt x="13916" y="2441"/>
                    </a:cubicBezTo>
                    <a:cubicBezTo>
                      <a:pt x="13861" y="2401"/>
                      <a:pt x="13800" y="2380"/>
                      <a:pt x="13743" y="2380"/>
                    </a:cubicBezTo>
                    <a:cubicBezTo>
                      <a:pt x="13685" y="2380"/>
                      <a:pt x="13631" y="2401"/>
                      <a:pt x="13590" y="2441"/>
                    </a:cubicBezTo>
                    <a:cubicBezTo>
                      <a:pt x="13400" y="2631"/>
                      <a:pt x="13210" y="2767"/>
                      <a:pt x="13048" y="2930"/>
                    </a:cubicBezTo>
                    <a:cubicBezTo>
                      <a:pt x="12966" y="2957"/>
                      <a:pt x="12939" y="3038"/>
                      <a:pt x="12858" y="3092"/>
                    </a:cubicBezTo>
                    <a:cubicBezTo>
                      <a:pt x="12451" y="2713"/>
                      <a:pt x="12044" y="2414"/>
                      <a:pt x="11583" y="2143"/>
                    </a:cubicBezTo>
                    <a:cubicBezTo>
                      <a:pt x="11583" y="2116"/>
                      <a:pt x="11610" y="2089"/>
                      <a:pt x="11610" y="2089"/>
                    </a:cubicBezTo>
                    <a:cubicBezTo>
                      <a:pt x="11718" y="1818"/>
                      <a:pt x="11854" y="1546"/>
                      <a:pt x="11963" y="1302"/>
                    </a:cubicBezTo>
                    <a:cubicBezTo>
                      <a:pt x="12017" y="1140"/>
                      <a:pt x="11990" y="1031"/>
                      <a:pt x="11800" y="923"/>
                    </a:cubicBezTo>
                    <a:cubicBezTo>
                      <a:pt x="11637" y="868"/>
                      <a:pt x="11474" y="760"/>
                      <a:pt x="11312" y="678"/>
                    </a:cubicBezTo>
                    <a:cubicBezTo>
                      <a:pt x="11176" y="624"/>
                      <a:pt x="11040" y="543"/>
                      <a:pt x="10851" y="516"/>
                    </a:cubicBezTo>
                    <a:cubicBezTo>
                      <a:pt x="10808" y="502"/>
                      <a:pt x="10772" y="495"/>
                      <a:pt x="10739" y="495"/>
                    </a:cubicBezTo>
                    <a:cubicBezTo>
                      <a:pt x="10646" y="495"/>
                      <a:pt x="10585" y="551"/>
                      <a:pt x="10525" y="651"/>
                    </a:cubicBezTo>
                    <a:cubicBezTo>
                      <a:pt x="10417" y="923"/>
                      <a:pt x="10281" y="1167"/>
                      <a:pt x="10172" y="1438"/>
                    </a:cubicBezTo>
                    <a:cubicBezTo>
                      <a:pt x="10153" y="1476"/>
                      <a:pt x="10134" y="1515"/>
                      <a:pt x="10096" y="1515"/>
                    </a:cubicBezTo>
                    <a:cubicBezTo>
                      <a:pt x="10080" y="1515"/>
                      <a:pt x="10061" y="1508"/>
                      <a:pt x="10037" y="1492"/>
                    </a:cubicBezTo>
                    <a:cubicBezTo>
                      <a:pt x="9603" y="1357"/>
                      <a:pt x="9142" y="1275"/>
                      <a:pt x="8653" y="1221"/>
                    </a:cubicBezTo>
                    <a:cubicBezTo>
                      <a:pt x="8599" y="1221"/>
                      <a:pt x="8599" y="1194"/>
                      <a:pt x="8599" y="1167"/>
                    </a:cubicBezTo>
                    <a:cubicBezTo>
                      <a:pt x="8599" y="868"/>
                      <a:pt x="8572" y="597"/>
                      <a:pt x="8572" y="272"/>
                    </a:cubicBezTo>
                    <a:cubicBezTo>
                      <a:pt x="8572" y="109"/>
                      <a:pt x="8464" y="55"/>
                      <a:pt x="8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6826344" y="3129770"/>
                <a:ext cx="235122" cy="232461"/>
              </a:xfrm>
              <a:custGeom>
                <a:avLst/>
                <a:gdLst/>
                <a:ahLst/>
                <a:cxnLst/>
                <a:rect l="l" t="t" r="r" b="b"/>
                <a:pathLst>
                  <a:path w="4395" h="4341" extrusionOk="0">
                    <a:moveTo>
                      <a:pt x="2167" y="1"/>
                    </a:moveTo>
                    <a:cubicBezTo>
                      <a:pt x="2150" y="1"/>
                      <a:pt x="2133" y="1"/>
                      <a:pt x="2116" y="1"/>
                    </a:cubicBezTo>
                    <a:cubicBezTo>
                      <a:pt x="895" y="55"/>
                      <a:pt x="0" y="1059"/>
                      <a:pt x="27" y="2252"/>
                    </a:cubicBezTo>
                    <a:cubicBezTo>
                      <a:pt x="54" y="3446"/>
                      <a:pt x="1085" y="4341"/>
                      <a:pt x="2252" y="4341"/>
                    </a:cubicBezTo>
                    <a:cubicBezTo>
                      <a:pt x="3472" y="4314"/>
                      <a:pt x="4394" y="3310"/>
                      <a:pt x="4367" y="2117"/>
                    </a:cubicBezTo>
                    <a:cubicBezTo>
                      <a:pt x="4340" y="914"/>
                      <a:pt x="3339" y="1"/>
                      <a:pt x="2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4" name="Google Shape;834;p47"/>
          <p:cNvSpPr txBox="1">
            <a:spLocks noGrp="1"/>
          </p:cNvSpPr>
          <p:nvPr>
            <p:ph type="title"/>
          </p:nvPr>
        </p:nvSpPr>
        <p:spPr>
          <a:xfrm>
            <a:off x="710099" y="445025"/>
            <a:ext cx="4705477" cy="10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THANK YOU </a:t>
            </a:r>
            <a:endParaRPr sz="6000" dirty="0"/>
          </a:p>
        </p:txBody>
      </p:sp>
      <p:sp>
        <p:nvSpPr>
          <p:cNvPr id="835" name="Google Shape;835;p47"/>
          <p:cNvSpPr txBox="1"/>
          <p:nvPr/>
        </p:nvSpPr>
        <p:spPr>
          <a:xfrm>
            <a:off x="717200" y="1459300"/>
            <a:ext cx="2705100" cy="71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dk1"/>
                </a:solidFill>
                <a:latin typeface="Roboto"/>
                <a:ea typeface="Roboto"/>
                <a:cs typeface="Roboto"/>
                <a:sym typeface="Roboto"/>
              </a:rPr>
              <a:t>do you have any questions?</a:t>
            </a:r>
            <a:endParaRPr sz="1600" dirty="0">
              <a:solidFill>
                <a:schemeClr val="dk1"/>
              </a:solidFill>
              <a:latin typeface="Roboto"/>
              <a:ea typeface="Roboto"/>
              <a:cs typeface="Roboto"/>
              <a:sym typeface="Roboto"/>
            </a:endParaRPr>
          </a:p>
        </p:txBody>
      </p:sp>
      <p:sp>
        <p:nvSpPr>
          <p:cNvPr id="836" name="Google Shape;836;p47"/>
          <p:cNvSpPr txBox="1"/>
          <p:nvPr/>
        </p:nvSpPr>
        <p:spPr>
          <a:xfrm>
            <a:off x="728952" y="3062016"/>
            <a:ext cx="4686624" cy="8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i="1" dirty="0">
                <a:solidFill>
                  <a:schemeClr val="dk1"/>
                </a:solidFill>
                <a:latin typeface="Roboto"/>
                <a:ea typeface="Roboto"/>
                <a:sym typeface="Roboto"/>
              </a:rPr>
              <a:t>email: </a:t>
            </a:r>
            <a:r>
              <a:rPr lang="en-US" sz="1200" dirty="0">
                <a:solidFill>
                  <a:schemeClr val="dk1"/>
                </a:solidFill>
                <a:latin typeface="Roboto"/>
                <a:ea typeface="Roboto"/>
                <a:cs typeface="Roboto"/>
                <a:sym typeface="Roboto"/>
                <a:hlinkClick r:id="rId3"/>
              </a:rPr>
              <a:t>elena</a:t>
            </a:r>
            <a:r>
              <a:rPr lang="en" sz="1200" dirty="0">
                <a:solidFill>
                  <a:schemeClr val="dk1"/>
                </a:solidFill>
                <a:latin typeface="Roboto"/>
                <a:ea typeface="Roboto"/>
                <a:cs typeface="Roboto"/>
                <a:sym typeface="Roboto"/>
                <a:hlinkClick r:id="rId3"/>
              </a:rPr>
              <a:t>@</a:t>
            </a:r>
            <a:r>
              <a:rPr lang="en-US" sz="1200" dirty="0">
                <a:solidFill>
                  <a:schemeClr val="dk1"/>
                </a:solidFill>
                <a:latin typeface="Roboto"/>
                <a:ea typeface="Roboto"/>
                <a:cs typeface="Roboto"/>
                <a:sym typeface="Roboto"/>
                <a:hlinkClick r:id="rId3"/>
              </a:rPr>
              <a:t>d</a:t>
            </a:r>
            <a:r>
              <a:rPr lang="en" sz="1200" dirty="0">
                <a:solidFill>
                  <a:schemeClr val="dk1"/>
                </a:solidFill>
                <a:latin typeface="Roboto"/>
                <a:ea typeface="Roboto"/>
                <a:cs typeface="Roboto"/>
                <a:sym typeface="Roboto"/>
                <a:hlinkClick r:id="rId3"/>
              </a:rPr>
              <a:t>ubova.net</a:t>
            </a:r>
            <a:endParaRPr lang="en" sz="1200" dirty="0">
              <a:solidFill>
                <a:schemeClr val="dk1"/>
              </a:solidFill>
              <a:latin typeface="Roboto"/>
              <a:ea typeface="Roboto"/>
              <a:cs typeface="Roboto"/>
              <a:sym typeface="Roboto"/>
            </a:endParaRPr>
          </a:p>
          <a:p>
            <a:pPr lvl="0"/>
            <a:r>
              <a:rPr lang="en-US" sz="1200" i="1" dirty="0">
                <a:solidFill>
                  <a:schemeClr val="dk1"/>
                </a:solidFill>
                <a:latin typeface="Roboto"/>
                <a:ea typeface="Roboto"/>
                <a:cs typeface="Roboto"/>
                <a:sym typeface="Roboto"/>
              </a:rPr>
              <a:t>G</a:t>
            </a:r>
            <a:r>
              <a:rPr lang="en" sz="1200" i="1" dirty="0">
                <a:solidFill>
                  <a:schemeClr val="dk1"/>
                </a:solidFill>
                <a:latin typeface="Roboto"/>
                <a:ea typeface="Roboto"/>
                <a:cs typeface="Roboto"/>
                <a:sym typeface="Roboto"/>
              </a:rPr>
              <a:t>itHub repo: </a:t>
            </a:r>
            <a:r>
              <a:rPr lang="en-US" sz="1200" dirty="0">
                <a:solidFill>
                  <a:schemeClr val="dk1"/>
                </a:solidFill>
                <a:latin typeface="Roboto"/>
                <a:ea typeface="Roboto"/>
                <a:sym typeface="Roboto"/>
                <a:hlinkClick r:id="rId4"/>
              </a:rPr>
              <a:t>https://github.com/elena-du/Blogger_Boost.git</a:t>
            </a:r>
            <a:r>
              <a:rPr lang="en-US" sz="1200" dirty="0">
                <a:solidFill>
                  <a:schemeClr val="dk1"/>
                </a:solidFill>
                <a:latin typeface="Roboto"/>
                <a:ea typeface="Roboto"/>
                <a:sym typeface="Roboto"/>
              </a:rPr>
              <a:t> </a:t>
            </a:r>
            <a:endParaRPr sz="1200" dirty="0">
              <a:solidFill>
                <a:schemeClr val="dk1"/>
              </a:solidFill>
              <a:latin typeface="Roboto"/>
              <a:ea typeface="Roboto"/>
              <a:sym typeface="Roboto"/>
            </a:endParaRPr>
          </a:p>
        </p:txBody>
      </p:sp>
      <p:pic>
        <p:nvPicPr>
          <p:cNvPr id="33" name="Picture 32">
            <a:extLst>
              <a:ext uri="{FF2B5EF4-FFF2-40B4-BE49-F238E27FC236}">
                <a16:creationId xmlns:a16="http://schemas.microsoft.com/office/drawing/2014/main" id="{EA198157-BF6E-4742-8B0F-784B54DFAF76}"/>
              </a:ext>
            </a:extLst>
          </p:cNvPr>
          <p:cNvPicPr>
            <a:picLocks noChangeAspect="1"/>
          </p:cNvPicPr>
          <p:nvPr/>
        </p:nvPicPr>
        <p:blipFill>
          <a:blip r:embed="rId5"/>
          <a:stretch>
            <a:fillRect/>
          </a:stretch>
        </p:blipFill>
        <p:spPr>
          <a:xfrm>
            <a:off x="4019284" y="1542421"/>
            <a:ext cx="952172" cy="9521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158621" y="1497825"/>
            <a:ext cx="4319336" cy="102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01</a:t>
            </a:r>
            <a:endParaRPr sz="2800" dirty="0"/>
          </a:p>
          <a:p>
            <a:pPr lvl="0">
              <a:spcAft>
                <a:spcPts val="800"/>
              </a:spcAft>
            </a:pPr>
            <a:r>
              <a:rPr lang="en-US" sz="2800" dirty="0"/>
              <a:t>BUSINESS CASE &amp; DATA</a:t>
            </a:r>
          </a:p>
        </p:txBody>
      </p:sp>
      <p:sp>
        <p:nvSpPr>
          <p:cNvPr id="277" name="Google Shape;277;p30"/>
          <p:cNvSpPr txBox="1">
            <a:spLocks noGrp="1"/>
          </p:cNvSpPr>
          <p:nvPr>
            <p:ph type="subTitle" idx="1"/>
          </p:nvPr>
        </p:nvSpPr>
        <p:spPr>
          <a:xfrm>
            <a:off x="710100" y="2592075"/>
            <a:ext cx="2694600" cy="10536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endParaRPr dirty="0"/>
          </a:p>
        </p:txBody>
      </p:sp>
      <p:grpSp>
        <p:nvGrpSpPr>
          <p:cNvPr id="278" name="Google Shape;278;p30"/>
          <p:cNvGrpSpPr/>
          <p:nvPr/>
        </p:nvGrpSpPr>
        <p:grpSpPr>
          <a:xfrm>
            <a:off x="4943938" y="399900"/>
            <a:ext cx="3618133" cy="3936420"/>
            <a:chOff x="4943938" y="399900"/>
            <a:chExt cx="3618133" cy="3936420"/>
          </a:xfrm>
        </p:grpSpPr>
        <p:sp>
          <p:nvSpPr>
            <p:cNvPr id="279" name="Google Shape;279;p30"/>
            <p:cNvSpPr/>
            <p:nvPr/>
          </p:nvSpPr>
          <p:spPr>
            <a:xfrm>
              <a:off x="6858139" y="2221332"/>
              <a:ext cx="1703932" cy="1701222"/>
            </a:xfrm>
            <a:custGeom>
              <a:avLst/>
              <a:gdLst/>
              <a:ahLst/>
              <a:cxnLst/>
              <a:rect l="l" t="t" r="r" b="b"/>
              <a:pathLst>
                <a:path w="8174" h="8161" extrusionOk="0">
                  <a:moveTo>
                    <a:pt x="4073" y="321"/>
                  </a:moveTo>
                  <a:cubicBezTo>
                    <a:pt x="6137" y="321"/>
                    <a:pt x="7825" y="1995"/>
                    <a:pt x="7811" y="4059"/>
                  </a:cubicBezTo>
                  <a:cubicBezTo>
                    <a:pt x="7811" y="6110"/>
                    <a:pt x="6137" y="7784"/>
                    <a:pt x="4073" y="7784"/>
                  </a:cubicBezTo>
                  <a:cubicBezTo>
                    <a:pt x="2023" y="7784"/>
                    <a:pt x="349" y="6110"/>
                    <a:pt x="349" y="4059"/>
                  </a:cubicBezTo>
                  <a:cubicBezTo>
                    <a:pt x="349" y="1995"/>
                    <a:pt x="2023" y="321"/>
                    <a:pt x="4073" y="321"/>
                  </a:cubicBezTo>
                  <a:close/>
                  <a:moveTo>
                    <a:pt x="4073" y="0"/>
                  </a:moveTo>
                  <a:cubicBezTo>
                    <a:pt x="1827" y="0"/>
                    <a:pt x="0" y="1828"/>
                    <a:pt x="0" y="4073"/>
                  </a:cubicBezTo>
                  <a:cubicBezTo>
                    <a:pt x="0" y="6319"/>
                    <a:pt x="1827" y="8160"/>
                    <a:pt x="4073" y="8160"/>
                  </a:cubicBezTo>
                  <a:cubicBezTo>
                    <a:pt x="6333" y="8160"/>
                    <a:pt x="8174" y="6305"/>
                    <a:pt x="8160" y="4073"/>
                  </a:cubicBezTo>
                  <a:cubicBezTo>
                    <a:pt x="8160" y="1828"/>
                    <a:pt x="6333" y="0"/>
                    <a:pt x="4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5233405" y="3524823"/>
              <a:ext cx="819624" cy="811497"/>
            </a:xfrm>
            <a:custGeom>
              <a:avLst/>
              <a:gdLst/>
              <a:ahLst/>
              <a:cxnLst/>
              <a:rect l="l" t="t" r="r" b="b"/>
              <a:pathLst>
                <a:path w="2819" h="2791" extrusionOk="0">
                  <a:moveTo>
                    <a:pt x="1409" y="1"/>
                  </a:moveTo>
                  <a:cubicBezTo>
                    <a:pt x="1284" y="1"/>
                    <a:pt x="1186" y="28"/>
                    <a:pt x="1075" y="42"/>
                  </a:cubicBezTo>
                  <a:lnTo>
                    <a:pt x="1158" y="377"/>
                  </a:lnTo>
                  <a:cubicBezTo>
                    <a:pt x="1193" y="363"/>
                    <a:pt x="1235" y="356"/>
                    <a:pt x="1279" y="356"/>
                  </a:cubicBezTo>
                  <a:cubicBezTo>
                    <a:pt x="1322" y="356"/>
                    <a:pt x="1367" y="363"/>
                    <a:pt x="1409" y="377"/>
                  </a:cubicBezTo>
                  <a:cubicBezTo>
                    <a:pt x="1479" y="377"/>
                    <a:pt x="1563" y="377"/>
                    <a:pt x="1633" y="391"/>
                  </a:cubicBezTo>
                  <a:lnTo>
                    <a:pt x="1702" y="42"/>
                  </a:lnTo>
                  <a:cubicBezTo>
                    <a:pt x="1619" y="28"/>
                    <a:pt x="1507" y="1"/>
                    <a:pt x="1409" y="1"/>
                  </a:cubicBezTo>
                  <a:close/>
                  <a:moveTo>
                    <a:pt x="2274" y="294"/>
                  </a:moveTo>
                  <a:lnTo>
                    <a:pt x="2065" y="586"/>
                  </a:lnTo>
                  <a:cubicBezTo>
                    <a:pt x="2190" y="670"/>
                    <a:pt x="2302" y="810"/>
                    <a:pt x="2372" y="949"/>
                  </a:cubicBezTo>
                  <a:lnTo>
                    <a:pt x="2679" y="782"/>
                  </a:lnTo>
                  <a:cubicBezTo>
                    <a:pt x="2581" y="600"/>
                    <a:pt x="2455" y="419"/>
                    <a:pt x="2274" y="294"/>
                  </a:cubicBezTo>
                  <a:close/>
                  <a:moveTo>
                    <a:pt x="503" y="321"/>
                  </a:moveTo>
                  <a:cubicBezTo>
                    <a:pt x="349" y="433"/>
                    <a:pt x="210" y="614"/>
                    <a:pt x="112" y="810"/>
                  </a:cubicBezTo>
                  <a:lnTo>
                    <a:pt x="433" y="963"/>
                  </a:lnTo>
                  <a:cubicBezTo>
                    <a:pt x="503" y="810"/>
                    <a:pt x="600" y="684"/>
                    <a:pt x="726" y="600"/>
                  </a:cubicBezTo>
                  <a:lnTo>
                    <a:pt x="503" y="321"/>
                  </a:lnTo>
                  <a:close/>
                  <a:moveTo>
                    <a:pt x="2818" y="1382"/>
                  </a:moveTo>
                  <a:lnTo>
                    <a:pt x="2469" y="1395"/>
                  </a:lnTo>
                  <a:cubicBezTo>
                    <a:pt x="2469" y="1577"/>
                    <a:pt x="2442" y="1730"/>
                    <a:pt x="2372" y="1870"/>
                  </a:cubicBezTo>
                  <a:lnTo>
                    <a:pt x="2679" y="2023"/>
                  </a:lnTo>
                  <a:cubicBezTo>
                    <a:pt x="2790" y="1842"/>
                    <a:pt x="2818" y="1633"/>
                    <a:pt x="2818" y="1395"/>
                  </a:cubicBezTo>
                  <a:lnTo>
                    <a:pt x="2818" y="1382"/>
                  </a:lnTo>
                  <a:close/>
                  <a:moveTo>
                    <a:pt x="1" y="1437"/>
                  </a:moveTo>
                  <a:cubicBezTo>
                    <a:pt x="1" y="1647"/>
                    <a:pt x="42" y="1856"/>
                    <a:pt x="140" y="2051"/>
                  </a:cubicBezTo>
                  <a:lnTo>
                    <a:pt x="447" y="1912"/>
                  </a:lnTo>
                  <a:cubicBezTo>
                    <a:pt x="377" y="1744"/>
                    <a:pt x="349" y="1591"/>
                    <a:pt x="349" y="1437"/>
                  </a:cubicBezTo>
                  <a:close/>
                  <a:moveTo>
                    <a:pt x="726" y="2232"/>
                  </a:moveTo>
                  <a:lnTo>
                    <a:pt x="517" y="2511"/>
                  </a:lnTo>
                  <a:cubicBezTo>
                    <a:pt x="698" y="2651"/>
                    <a:pt x="879" y="2748"/>
                    <a:pt x="1089" y="2790"/>
                  </a:cubicBezTo>
                  <a:lnTo>
                    <a:pt x="1158" y="2442"/>
                  </a:lnTo>
                  <a:cubicBezTo>
                    <a:pt x="1005" y="2414"/>
                    <a:pt x="851" y="2344"/>
                    <a:pt x="726" y="2232"/>
                  </a:cubicBezTo>
                  <a:close/>
                  <a:moveTo>
                    <a:pt x="2093" y="2260"/>
                  </a:moveTo>
                  <a:cubicBezTo>
                    <a:pt x="1953" y="2358"/>
                    <a:pt x="1814" y="2428"/>
                    <a:pt x="1646" y="2470"/>
                  </a:cubicBezTo>
                  <a:lnTo>
                    <a:pt x="1716" y="2790"/>
                  </a:lnTo>
                  <a:cubicBezTo>
                    <a:pt x="1925" y="2748"/>
                    <a:pt x="2121" y="2651"/>
                    <a:pt x="2316" y="2539"/>
                  </a:cubicBezTo>
                  <a:lnTo>
                    <a:pt x="2093" y="22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818383" y="1046475"/>
              <a:ext cx="407326" cy="407326"/>
            </a:xfrm>
            <a:custGeom>
              <a:avLst/>
              <a:gdLst/>
              <a:ahLst/>
              <a:cxnLst/>
              <a:rect l="l" t="t" r="r" b="b"/>
              <a:pathLst>
                <a:path w="1954" h="1954" extrusionOk="0">
                  <a:moveTo>
                    <a:pt x="977" y="350"/>
                  </a:moveTo>
                  <a:cubicBezTo>
                    <a:pt x="1325" y="350"/>
                    <a:pt x="1604" y="629"/>
                    <a:pt x="1604" y="977"/>
                  </a:cubicBezTo>
                  <a:cubicBezTo>
                    <a:pt x="1604" y="1326"/>
                    <a:pt x="1325" y="1605"/>
                    <a:pt x="977" y="1605"/>
                  </a:cubicBezTo>
                  <a:cubicBezTo>
                    <a:pt x="628" y="1605"/>
                    <a:pt x="349" y="1326"/>
                    <a:pt x="349" y="977"/>
                  </a:cubicBezTo>
                  <a:cubicBezTo>
                    <a:pt x="349" y="629"/>
                    <a:pt x="628" y="350"/>
                    <a:pt x="977" y="350"/>
                  </a:cubicBezTo>
                  <a:close/>
                  <a:moveTo>
                    <a:pt x="977" y="1"/>
                  </a:moveTo>
                  <a:cubicBezTo>
                    <a:pt x="433" y="1"/>
                    <a:pt x="0" y="433"/>
                    <a:pt x="0" y="977"/>
                  </a:cubicBezTo>
                  <a:cubicBezTo>
                    <a:pt x="0" y="1521"/>
                    <a:pt x="433" y="1954"/>
                    <a:pt x="977" y="1954"/>
                  </a:cubicBezTo>
                  <a:cubicBezTo>
                    <a:pt x="1521" y="1954"/>
                    <a:pt x="1953" y="1521"/>
                    <a:pt x="1953" y="977"/>
                  </a:cubicBezTo>
                  <a:cubicBezTo>
                    <a:pt x="1953" y="433"/>
                    <a:pt x="1521" y="1"/>
                    <a:pt x="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4943938" y="699123"/>
              <a:ext cx="932571" cy="932578"/>
            </a:xfrm>
            <a:custGeom>
              <a:avLst/>
              <a:gdLst/>
              <a:ahLst/>
              <a:cxnLst/>
              <a:rect l="l" t="t" r="r" b="b"/>
              <a:pathLst>
                <a:path w="3042" h="3042" extrusionOk="0">
                  <a:moveTo>
                    <a:pt x="1521" y="349"/>
                  </a:moveTo>
                  <a:cubicBezTo>
                    <a:pt x="2162" y="349"/>
                    <a:pt x="2692" y="865"/>
                    <a:pt x="2692" y="1521"/>
                  </a:cubicBezTo>
                  <a:cubicBezTo>
                    <a:pt x="2692" y="2163"/>
                    <a:pt x="2162" y="2679"/>
                    <a:pt x="1521" y="2679"/>
                  </a:cubicBezTo>
                  <a:cubicBezTo>
                    <a:pt x="879" y="2679"/>
                    <a:pt x="349" y="2163"/>
                    <a:pt x="349" y="1521"/>
                  </a:cubicBezTo>
                  <a:cubicBezTo>
                    <a:pt x="349" y="865"/>
                    <a:pt x="879" y="349"/>
                    <a:pt x="1521" y="349"/>
                  </a:cubicBezTo>
                  <a:close/>
                  <a:moveTo>
                    <a:pt x="1521" y="1"/>
                  </a:moveTo>
                  <a:cubicBezTo>
                    <a:pt x="684" y="1"/>
                    <a:pt x="0" y="684"/>
                    <a:pt x="0" y="1521"/>
                  </a:cubicBezTo>
                  <a:cubicBezTo>
                    <a:pt x="0" y="2358"/>
                    <a:pt x="684" y="3041"/>
                    <a:pt x="1521" y="3041"/>
                  </a:cubicBezTo>
                  <a:cubicBezTo>
                    <a:pt x="2358" y="3041"/>
                    <a:pt x="3041" y="2358"/>
                    <a:pt x="3041" y="1521"/>
                  </a:cubicBezTo>
                  <a:cubicBezTo>
                    <a:pt x="3041" y="684"/>
                    <a:pt x="2358"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5538370" y="399900"/>
              <a:ext cx="804120" cy="808418"/>
            </a:xfrm>
            <a:custGeom>
              <a:avLst/>
              <a:gdLst/>
              <a:ahLst/>
              <a:cxnLst/>
              <a:rect l="l" t="t" r="r" b="b"/>
              <a:pathLst>
                <a:path w="2623" h="2637" extrusionOk="0">
                  <a:moveTo>
                    <a:pt x="2274" y="349"/>
                  </a:moveTo>
                  <a:lnTo>
                    <a:pt x="2274" y="2288"/>
                  </a:lnTo>
                  <a:lnTo>
                    <a:pt x="349" y="2288"/>
                  </a:lnTo>
                  <a:lnTo>
                    <a:pt x="349" y="349"/>
                  </a:lnTo>
                  <a:close/>
                  <a:moveTo>
                    <a:pt x="0" y="0"/>
                  </a:moveTo>
                  <a:lnTo>
                    <a:pt x="0" y="2637"/>
                  </a:lnTo>
                  <a:lnTo>
                    <a:pt x="2623" y="2637"/>
                  </a:lnTo>
                  <a:lnTo>
                    <a:pt x="2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4FF652C7-8713-584B-85D3-29EC86AB421B}"/>
              </a:ext>
            </a:extLst>
          </p:cNvPr>
          <p:cNvPicPr>
            <a:picLocks noChangeAspect="1"/>
          </p:cNvPicPr>
          <p:nvPr/>
        </p:nvPicPr>
        <p:blipFill>
          <a:blip r:embed="rId3"/>
          <a:stretch>
            <a:fillRect/>
          </a:stretch>
        </p:blipFill>
        <p:spPr>
          <a:xfrm>
            <a:off x="5093486" y="1714728"/>
            <a:ext cx="1303684" cy="13036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txBox="1">
            <a:spLocks noGrp="1"/>
          </p:cNvSpPr>
          <p:nvPr>
            <p:ph type="title"/>
          </p:nvPr>
        </p:nvSpPr>
        <p:spPr>
          <a:xfrm>
            <a:off x="2456300" y="3467300"/>
            <a:ext cx="4236900" cy="428700"/>
          </a:xfrm>
          <a:prstGeom prst="rect">
            <a:avLst/>
          </a:prstGeom>
        </p:spPr>
        <p:txBody>
          <a:bodyPr spcFirstLastPara="1" wrap="square" lIns="91425" tIns="91425" rIns="91425" bIns="91425" anchor="t" anchorCtr="0">
            <a:noAutofit/>
          </a:bodyPr>
          <a:lstStyle/>
          <a:p>
            <a:pPr lvl="0"/>
            <a:r>
              <a:rPr lang="en" dirty="0"/>
              <a:t>—</a:t>
            </a:r>
            <a:r>
              <a:rPr lang="en-US" dirty="0"/>
              <a:t>ERIK ERIKSON</a:t>
            </a:r>
            <a:br>
              <a:rPr lang="en-US" dirty="0"/>
            </a:br>
            <a:endParaRPr dirty="0"/>
          </a:p>
        </p:txBody>
      </p:sp>
      <p:sp>
        <p:nvSpPr>
          <p:cNvPr id="267" name="Google Shape;267;p29"/>
          <p:cNvSpPr txBox="1">
            <a:spLocks noGrp="1"/>
          </p:cNvSpPr>
          <p:nvPr>
            <p:ph type="subTitle" idx="1"/>
          </p:nvPr>
        </p:nvSpPr>
        <p:spPr>
          <a:xfrm>
            <a:off x="2451025" y="1894125"/>
            <a:ext cx="4236900" cy="1437600"/>
          </a:xfrm>
          <a:prstGeom prst="rect">
            <a:avLst/>
          </a:prstGeom>
        </p:spPr>
        <p:txBody>
          <a:bodyPr spcFirstLastPara="1" wrap="square" lIns="91425" tIns="91425" rIns="91425" bIns="91425" anchor="t" anchorCtr="0">
            <a:noAutofit/>
          </a:bodyPr>
          <a:lstStyle/>
          <a:p>
            <a:r>
              <a:rPr lang="en-US" dirty="0"/>
              <a:t>“In the social jungle of human existence, there is no feeling of being alive without a sense of identity.”</a:t>
            </a:r>
          </a:p>
        </p:txBody>
      </p:sp>
      <p:grpSp>
        <p:nvGrpSpPr>
          <p:cNvPr id="268" name="Google Shape;268;p29"/>
          <p:cNvGrpSpPr/>
          <p:nvPr/>
        </p:nvGrpSpPr>
        <p:grpSpPr>
          <a:xfrm>
            <a:off x="4204686" y="1218435"/>
            <a:ext cx="729411" cy="647893"/>
            <a:chOff x="3852150" y="539875"/>
            <a:chExt cx="1065300" cy="946244"/>
          </a:xfrm>
        </p:grpSpPr>
        <p:sp>
          <p:nvSpPr>
            <p:cNvPr id="269" name="Google Shape;269;p29"/>
            <p:cNvSpPr/>
            <p:nvPr/>
          </p:nvSpPr>
          <p:spPr>
            <a:xfrm>
              <a:off x="3852150" y="539875"/>
              <a:ext cx="1065300" cy="722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4191351" y="761963"/>
              <a:ext cx="386896" cy="278236"/>
            </a:xfrm>
            <a:custGeom>
              <a:avLst/>
              <a:gdLst/>
              <a:ahLst/>
              <a:cxnLst/>
              <a:rect l="l" t="t" r="r" b="b"/>
              <a:pathLst>
                <a:path w="15353" h="11040" extrusionOk="0">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4618301" y="1207900"/>
              <a:ext cx="299149" cy="278219"/>
            </a:xfrm>
            <a:custGeom>
              <a:avLst/>
              <a:gdLst/>
              <a:ahLst/>
              <a:cxnLst/>
              <a:rect l="l" t="t" r="r" b="b"/>
              <a:pathLst>
                <a:path w="25850" h="33581" extrusionOk="0">
                  <a:moveTo>
                    <a:pt x="0" y="1"/>
                  </a:moveTo>
                  <a:lnTo>
                    <a:pt x="12911" y="16818"/>
                  </a:lnTo>
                  <a:lnTo>
                    <a:pt x="25768" y="33580"/>
                  </a:lnTo>
                  <a:lnTo>
                    <a:pt x="25849" y="33580"/>
                  </a:lnTo>
                  <a:lnTo>
                    <a:pt x="258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710100" y="1449750"/>
            <a:ext cx="3143700" cy="74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BUSINESS CASE</a:t>
            </a:r>
            <a:endParaRPr sz="2800" dirty="0"/>
          </a:p>
        </p:txBody>
      </p:sp>
      <p:sp>
        <p:nvSpPr>
          <p:cNvPr id="241" name="Google Shape;241;p28"/>
          <p:cNvSpPr txBox="1">
            <a:spLocks noGrp="1"/>
          </p:cNvSpPr>
          <p:nvPr>
            <p:ph type="subTitle" idx="1"/>
          </p:nvPr>
        </p:nvSpPr>
        <p:spPr>
          <a:xfrm>
            <a:off x="710100" y="2190749"/>
            <a:ext cx="3262144" cy="2455895"/>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pPr>
            <a:r>
              <a:rPr lang="en-US" dirty="0"/>
              <a:t>internet</a:t>
            </a:r>
            <a:r>
              <a:rPr lang="en" dirty="0"/>
              <a:t> </a:t>
            </a:r>
            <a:r>
              <a:rPr lang="en-US" dirty="0"/>
              <a:t>adds uncertainty and increase risks of social interaction</a:t>
            </a:r>
            <a:r>
              <a:rPr lang="en" dirty="0"/>
              <a:t>:</a:t>
            </a:r>
          </a:p>
          <a:p>
            <a:pPr marL="342900" lvl="0" algn="l" rtl="0">
              <a:spcBef>
                <a:spcPts val="0"/>
              </a:spcBef>
              <a:spcAft>
                <a:spcPts val="800"/>
              </a:spcAft>
              <a:buFont typeface="Arial" panose="020B0604020202020204" pitchFamily="34" charset="0"/>
              <a:buChar char="•"/>
            </a:pPr>
            <a:r>
              <a:rPr lang="en-US" dirty="0"/>
              <a:t>I</a:t>
            </a:r>
            <a:r>
              <a:rPr lang="en" dirty="0"/>
              <a:t>t is hard to get a feedback and self-reflect than taking to a life audience;</a:t>
            </a:r>
          </a:p>
          <a:p>
            <a:pPr marL="342900" lvl="0" algn="l" rtl="0">
              <a:spcBef>
                <a:spcPts val="0"/>
              </a:spcBef>
              <a:spcAft>
                <a:spcPts val="800"/>
              </a:spcAft>
              <a:buFont typeface="Arial" panose="020B0604020202020204" pitchFamily="34" charset="0"/>
              <a:buChar char="•"/>
            </a:pPr>
            <a:r>
              <a:rPr lang="en-US" dirty="0"/>
              <a:t>I</a:t>
            </a:r>
            <a:r>
              <a:rPr lang="en" dirty="0"/>
              <a:t>t is hard to understand your place in the community and connect to people like you</a:t>
            </a:r>
          </a:p>
          <a:p>
            <a:pPr marL="342900" lvl="0" algn="l" rtl="0">
              <a:spcBef>
                <a:spcPts val="0"/>
              </a:spcBef>
              <a:spcAft>
                <a:spcPts val="800"/>
              </a:spcAft>
              <a:buAutoNum type="arabicParenR"/>
            </a:pPr>
            <a:endParaRPr lang="en" dirty="0"/>
          </a:p>
          <a:p>
            <a:pPr marL="285750" lvl="0" indent="-285750" algn="l" rtl="0">
              <a:spcBef>
                <a:spcPts val="0"/>
              </a:spcBef>
              <a:spcAft>
                <a:spcPts val="800"/>
              </a:spcAft>
              <a:buFont typeface="Arial" panose="020B0604020202020204" pitchFamily="34" charset="0"/>
              <a:buChar char="•"/>
            </a:pPr>
            <a:endParaRPr lang="en" dirty="0"/>
          </a:p>
        </p:txBody>
      </p:sp>
      <p:grpSp>
        <p:nvGrpSpPr>
          <p:cNvPr id="242" name="Google Shape;242;p28"/>
          <p:cNvGrpSpPr/>
          <p:nvPr/>
        </p:nvGrpSpPr>
        <p:grpSpPr>
          <a:xfrm>
            <a:off x="6157520" y="173382"/>
            <a:ext cx="2759668" cy="2552736"/>
            <a:chOff x="5513708" y="996099"/>
            <a:chExt cx="2759668" cy="2552736"/>
          </a:xfrm>
        </p:grpSpPr>
        <p:grpSp>
          <p:nvGrpSpPr>
            <p:cNvPr id="243" name="Google Shape;243;p28"/>
            <p:cNvGrpSpPr/>
            <p:nvPr/>
          </p:nvGrpSpPr>
          <p:grpSpPr>
            <a:xfrm>
              <a:off x="5513708" y="1594531"/>
              <a:ext cx="2174167" cy="1954304"/>
              <a:chOff x="6704834" y="801859"/>
              <a:chExt cx="720782" cy="647893"/>
            </a:xfrm>
          </p:grpSpPr>
          <p:grpSp>
            <p:nvGrpSpPr>
              <p:cNvPr id="244" name="Google Shape;244;p28"/>
              <p:cNvGrpSpPr/>
              <p:nvPr/>
            </p:nvGrpSpPr>
            <p:grpSpPr>
              <a:xfrm flipH="1">
                <a:off x="6704834" y="801859"/>
                <a:ext cx="720782" cy="647893"/>
                <a:chOff x="3852150" y="539875"/>
                <a:chExt cx="1065300" cy="946244"/>
              </a:xfrm>
            </p:grpSpPr>
            <p:sp>
              <p:nvSpPr>
                <p:cNvPr id="245" name="Google Shape;245;p28"/>
                <p:cNvSpPr/>
                <p:nvPr/>
              </p:nvSpPr>
              <p:spPr>
                <a:xfrm>
                  <a:off x="3852150" y="539875"/>
                  <a:ext cx="1065300" cy="7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4618301" y="1207900"/>
                  <a:ext cx="299149" cy="278219"/>
                </a:xfrm>
                <a:custGeom>
                  <a:avLst/>
                  <a:gdLst/>
                  <a:ahLst/>
                  <a:cxnLst/>
                  <a:rect l="l" t="t" r="r" b="b"/>
                  <a:pathLst>
                    <a:path w="25850" h="33581" extrusionOk="0">
                      <a:moveTo>
                        <a:pt x="0" y="1"/>
                      </a:moveTo>
                      <a:lnTo>
                        <a:pt x="12911" y="16818"/>
                      </a:lnTo>
                      <a:lnTo>
                        <a:pt x="25768" y="33580"/>
                      </a:lnTo>
                      <a:lnTo>
                        <a:pt x="25849" y="33580"/>
                      </a:lnTo>
                      <a:lnTo>
                        <a:pt x="258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8"/>
              <p:cNvGrpSpPr/>
              <p:nvPr/>
            </p:nvGrpSpPr>
            <p:grpSpPr>
              <a:xfrm rot="-5400000">
                <a:off x="6899057" y="875716"/>
                <a:ext cx="332353" cy="329432"/>
                <a:chOff x="2329446" y="3739831"/>
                <a:chExt cx="685547" cy="679521"/>
              </a:xfrm>
            </p:grpSpPr>
            <p:sp>
              <p:nvSpPr>
                <p:cNvPr id="248" name="Google Shape;248;p28"/>
                <p:cNvSpPr/>
                <p:nvPr/>
              </p:nvSpPr>
              <p:spPr>
                <a:xfrm>
                  <a:off x="2329446" y="3739831"/>
                  <a:ext cx="685547" cy="679521"/>
                </a:xfrm>
                <a:custGeom>
                  <a:avLst/>
                  <a:gdLst/>
                  <a:ahLst/>
                  <a:cxnLst/>
                  <a:rect l="l" t="t" r="r" b="b"/>
                  <a:pathLst>
                    <a:path w="9556" h="9472" extrusionOk="0">
                      <a:moveTo>
                        <a:pt x="4757" y="684"/>
                      </a:moveTo>
                      <a:cubicBezTo>
                        <a:pt x="5078" y="684"/>
                        <a:pt x="5371" y="823"/>
                        <a:pt x="5580" y="1046"/>
                      </a:cubicBezTo>
                      <a:cubicBezTo>
                        <a:pt x="5301" y="1214"/>
                        <a:pt x="5134" y="1521"/>
                        <a:pt x="5134" y="1869"/>
                      </a:cubicBezTo>
                      <a:cubicBezTo>
                        <a:pt x="5134" y="2037"/>
                        <a:pt x="5273" y="2204"/>
                        <a:pt x="5468" y="2204"/>
                      </a:cubicBezTo>
                      <a:cubicBezTo>
                        <a:pt x="5636" y="2204"/>
                        <a:pt x="5789" y="2065"/>
                        <a:pt x="5789" y="1869"/>
                      </a:cubicBezTo>
                      <a:cubicBezTo>
                        <a:pt x="5789" y="1716"/>
                        <a:pt x="5929" y="1562"/>
                        <a:pt x="6096" y="1562"/>
                      </a:cubicBezTo>
                      <a:cubicBezTo>
                        <a:pt x="6194" y="1562"/>
                        <a:pt x="6305" y="1507"/>
                        <a:pt x="6347" y="1409"/>
                      </a:cubicBezTo>
                      <a:cubicBezTo>
                        <a:pt x="6521" y="1312"/>
                        <a:pt x="6710" y="1263"/>
                        <a:pt x="6897" y="1263"/>
                      </a:cubicBezTo>
                      <a:cubicBezTo>
                        <a:pt x="7115" y="1263"/>
                        <a:pt x="7331" y="1330"/>
                        <a:pt x="7519" y="1465"/>
                      </a:cubicBezTo>
                      <a:cubicBezTo>
                        <a:pt x="7812" y="1674"/>
                        <a:pt x="8007" y="2037"/>
                        <a:pt x="8007" y="2427"/>
                      </a:cubicBezTo>
                      <a:cubicBezTo>
                        <a:pt x="7630" y="2567"/>
                        <a:pt x="7365" y="2915"/>
                        <a:pt x="7365" y="3348"/>
                      </a:cubicBezTo>
                      <a:cubicBezTo>
                        <a:pt x="7365" y="3515"/>
                        <a:pt x="7505" y="3683"/>
                        <a:pt x="7700" y="3683"/>
                      </a:cubicBezTo>
                      <a:cubicBezTo>
                        <a:pt x="7881" y="3683"/>
                        <a:pt x="8021" y="3543"/>
                        <a:pt x="8021" y="3348"/>
                      </a:cubicBezTo>
                      <a:cubicBezTo>
                        <a:pt x="8021" y="3167"/>
                        <a:pt x="8160" y="3027"/>
                        <a:pt x="8328" y="3027"/>
                      </a:cubicBezTo>
                      <a:cubicBezTo>
                        <a:pt x="8537" y="3153"/>
                        <a:pt x="8690" y="3334"/>
                        <a:pt x="8774" y="3571"/>
                      </a:cubicBezTo>
                      <a:cubicBezTo>
                        <a:pt x="8886" y="3906"/>
                        <a:pt x="8858" y="4185"/>
                        <a:pt x="8746" y="4422"/>
                      </a:cubicBezTo>
                      <a:lnTo>
                        <a:pt x="823" y="4422"/>
                      </a:lnTo>
                      <a:cubicBezTo>
                        <a:pt x="754" y="4296"/>
                        <a:pt x="726" y="4115"/>
                        <a:pt x="726" y="3962"/>
                      </a:cubicBezTo>
                      <a:cubicBezTo>
                        <a:pt x="740" y="3459"/>
                        <a:pt x="1005" y="3083"/>
                        <a:pt x="1437" y="2915"/>
                      </a:cubicBezTo>
                      <a:cubicBezTo>
                        <a:pt x="1577" y="2860"/>
                        <a:pt x="1660" y="2720"/>
                        <a:pt x="1646" y="2567"/>
                      </a:cubicBezTo>
                      <a:cubicBezTo>
                        <a:pt x="1591" y="2065"/>
                        <a:pt x="1814" y="1646"/>
                        <a:pt x="2274" y="1409"/>
                      </a:cubicBezTo>
                      <a:cubicBezTo>
                        <a:pt x="2395" y="1364"/>
                        <a:pt x="2528" y="1339"/>
                        <a:pt x="2660" y="1339"/>
                      </a:cubicBezTo>
                      <a:cubicBezTo>
                        <a:pt x="2772" y="1339"/>
                        <a:pt x="2883" y="1357"/>
                        <a:pt x="2985" y="1395"/>
                      </a:cubicBezTo>
                      <a:cubicBezTo>
                        <a:pt x="2846" y="1744"/>
                        <a:pt x="2916" y="2162"/>
                        <a:pt x="3195" y="2441"/>
                      </a:cubicBezTo>
                      <a:cubicBezTo>
                        <a:pt x="3264" y="2511"/>
                        <a:pt x="3348" y="2553"/>
                        <a:pt x="3418" y="2553"/>
                      </a:cubicBezTo>
                      <a:cubicBezTo>
                        <a:pt x="3515" y="2553"/>
                        <a:pt x="3599" y="2511"/>
                        <a:pt x="3655" y="2441"/>
                      </a:cubicBezTo>
                      <a:cubicBezTo>
                        <a:pt x="3767" y="2316"/>
                        <a:pt x="3767" y="2106"/>
                        <a:pt x="3655" y="1967"/>
                      </a:cubicBezTo>
                      <a:cubicBezTo>
                        <a:pt x="3529" y="1841"/>
                        <a:pt x="3543" y="1660"/>
                        <a:pt x="3669" y="1535"/>
                      </a:cubicBezTo>
                      <a:cubicBezTo>
                        <a:pt x="3711" y="1479"/>
                        <a:pt x="3753" y="1409"/>
                        <a:pt x="3753" y="1339"/>
                      </a:cubicBezTo>
                      <a:cubicBezTo>
                        <a:pt x="3948" y="935"/>
                        <a:pt x="4325" y="684"/>
                        <a:pt x="4757" y="684"/>
                      </a:cubicBezTo>
                      <a:close/>
                      <a:moveTo>
                        <a:pt x="8718" y="5077"/>
                      </a:moveTo>
                      <a:cubicBezTo>
                        <a:pt x="8788" y="5217"/>
                        <a:pt x="8830" y="5384"/>
                        <a:pt x="8830" y="5552"/>
                      </a:cubicBezTo>
                      <a:cubicBezTo>
                        <a:pt x="8830" y="6040"/>
                        <a:pt x="8579" y="6403"/>
                        <a:pt x="8132" y="6556"/>
                      </a:cubicBezTo>
                      <a:cubicBezTo>
                        <a:pt x="7993" y="6612"/>
                        <a:pt x="7909" y="6751"/>
                        <a:pt x="7923" y="6905"/>
                      </a:cubicBezTo>
                      <a:cubicBezTo>
                        <a:pt x="7965" y="7407"/>
                        <a:pt x="7742" y="7825"/>
                        <a:pt x="7296" y="8063"/>
                      </a:cubicBezTo>
                      <a:cubicBezTo>
                        <a:pt x="7169" y="8110"/>
                        <a:pt x="7033" y="8135"/>
                        <a:pt x="6899" y="8135"/>
                      </a:cubicBezTo>
                      <a:cubicBezTo>
                        <a:pt x="6796" y="8135"/>
                        <a:pt x="6695" y="8121"/>
                        <a:pt x="6598" y="8090"/>
                      </a:cubicBezTo>
                      <a:cubicBezTo>
                        <a:pt x="6696" y="7756"/>
                        <a:pt x="6626" y="7379"/>
                        <a:pt x="6375" y="7114"/>
                      </a:cubicBezTo>
                      <a:cubicBezTo>
                        <a:pt x="6312" y="7051"/>
                        <a:pt x="6229" y="7020"/>
                        <a:pt x="6143" y="7020"/>
                      </a:cubicBezTo>
                      <a:cubicBezTo>
                        <a:pt x="6058" y="7020"/>
                        <a:pt x="5970" y="7051"/>
                        <a:pt x="5901" y="7114"/>
                      </a:cubicBezTo>
                      <a:cubicBezTo>
                        <a:pt x="5775" y="7240"/>
                        <a:pt x="5775" y="7449"/>
                        <a:pt x="5901" y="7588"/>
                      </a:cubicBezTo>
                      <a:cubicBezTo>
                        <a:pt x="5984" y="7672"/>
                        <a:pt x="5998" y="7811"/>
                        <a:pt x="5957" y="7937"/>
                      </a:cubicBezTo>
                      <a:cubicBezTo>
                        <a:pt x="5901" y="7965"/>
                        <a:pt x="5845" y="8021"/>
                        <a:pt x="5817" y="8090"/>
                      </a:cubicBezTo>
                      <a:cubicBezTo>
                        <a:pt x="5636" y="8523"/>
                        <a:pt x="5231" y="8802"/>
                        <a:pt x="4785" y="8802"/>
                      </a:cubicBezTo>
                      <a:cubicBezTo>
                        <a:pt x="4478" y="8802"/>
                        <a:pt x="4227" y="8690"/>
                        <a:pt x="4018" y="8495"/>
                      </a:cubicBezTo>
                      <a:cubicBezTo>
                        <a:pt x="4255" y="8314"/>
                        <a:pt x="4436" y="8035"/>
                        <a:pt x="4436" y="7714"/>
                      </a:cubicBezTo>
                      <a:cubicBezTo>
                        <a:pt x="4436" y="7532"/>
                        <a:pt x="4297" y="7379"/>
                        <a:pt x="4101" y="7379"/>
                      </a:cubicBezTo>
                      <a:cubicBezTo>
                        <a:pt x="3920" y="7379"/>
                        <a:pt x="3767" y="7519"/>
                        <a:pt x="3767" y="7714"/>
                      </a:cubicBezTo>
                      <a:cubicBezTo>
                        <a:pt x="3767" y="7825"/>
                        <a:pt x="3697" y="7937"/>
                        <a:pt x="3571" y="7993"/>
                      </a:cubicBezTo>
                      <a:lnTo>
                        <a:pt x="3557" y="7993"/>
                      </a:lnTo>
                      <a:cubicBezTo>
                        <a:pt x="3529" y="7993"/>
                        <a:pt x="3515" y="7965"/>
                        <a:pt x="3474" y="7965"/>
                      </a:cubicBezTo>
                      <a:cubicBezTo>
                        <a:pt x="3404" y="7965"/>
                        <a:pt x="3334" y="7993"/>
                        <a:pt x="3278" y="8021"/>
                      </a:cubicBezTo>
                      <a:cubicBezTo>
                        <a:pt x="3090" y="8153"/>
                        <a:pt x="2870" y="8219"/>
                        <a:pt x="2651" y="8219"/>
                      </a:cubicBezTo>
                      <a:cubicBezTo>
                        <a:pt x="2431" y="8219"/>
                        <a:pt x="2211" y="8153"/>
                        <a:pt x="2023" y="8021"/>
                      </a:cubicBezTo>
                      <a:cubicBezTo>
                        <a:pt x="1744" y="7825"/>
                        <a:pt x="1577" y="7505"/>
                        <a:pt x="1535" y="7156"/>
                      </a:cubicBezTo>
                      <a:cubicBezTo>
                        <a:pt x="1925" y="7016"/>
                        <a:pt x="2190" y="6668"/>
                        <a:pt x="2190" y="6221"/>
                      </a:cubicBezTo>
                      <a:cubicBezTo>
                        <a:pt x="2190" y="6054"/>
                        <a:pt x="2051" y="5900"/>
                        <a:pt x="1856" y="5900"/>
                      </a:cubicBezTo>
                      <a:cubicBezTo>
                        <a:pt x="1674" y="5900"/>
                        <a:pt x="1521" y="6040"/>
                        <a:pt x="1521" y="6221"/>
                      </a:cubicBezTo>
                      <a:cubicBezTo>
                        <a:pt x="1521" y="6361"/>
                        <a:pt x="1437" y="6472"/>
                        <a:pt x="1326" y="6528"/>
                      </a:cubicBezTo>
                      <a:cubicBezTo>
                        <a:pt x="1061" y="6417"/>
                        <a:pt x="879" y="6207"/>
                        <a:pt x="768" y="5928"/>
                      </a:cubicBezTo>
                      <a:cubicBezTo>
                        <a:pt x="670" y="5594"/>
                        <a:pt x="684" y="5315"/>
                        <a:pt x="809" y="5077"/>
                      </a:cubicBezTo>
                      <a:close/>
                      <a:moveTo>
                        <a:pt x="4785" y="0"/>
                      </a:moveTo>
                      <a:cubicBezTo>
                        <a:pt x="4185" y="0"/>
                        <a:pt x="3627" y="307"/>
                        <a:pt x="3320" y="795"/>
                      </a:cubicBezTo>
                      <a:cubicBezTo>
                        <a:pt x="3111" y="712"/>
                        <a:pt x="2888" y="670"/>
                        <a:pt x="2666" y="670"/>
                      </a:cubicBezTo>
                      <a:cubicBezTo>
                        <a:pt x="2445" y="670"/>
                        <a:pt x="2225" y="712"/>
                        <a:pt x="2023" y="795"/>
                      </a:cubicBezTo>
                      <a:lnTo>
                        <a:pt x="2009" y="795"/>
                      </a:lnTo>
                      <a:cubicBezTo>
                        <a:pt x="1353" y="1116"/>
                        <a:pt x="977" y="1688"/>
                        <a:pt x="977" y="2385"/>
                      </a:cubicBezTo>
                      <a:cubicBezTo>
                        <a:pt x="419" y="2678"/>
                        <a:pt x="98" y="3222"/>
                        <a:pt x="56" y="3906"/>
                      </a:cubicBezTo>
                      <a:lnTo>
                        <a:pt x="56" y="3920"/>
                      </a:lnTo>
                      <a:cubicBezTo>
                        <a:pt x="56" y="4199"/>
                        <a:pt x="126" y="4478"/>
                        <a:pt x="252" y="4729"/>
                      </a:cubicBezTo>
                      <a:cubicBezTo>
                        <a:pt x="14" y="5147"/>
                        <a:pt x="0" y="5621"/>
                        <a:pt x="154" y="6124"/>
                      </a:cubicBezTo>
                      <a:lnTo>
                        <a:pt x="154" y="6138"/>
                      </a:lnTo>
                      <a:cubicBezTo>
                        <a:pt x="293" y="6500"/>
                        <a:pt x="558" y="6821"/>
                        <a:pt x="879" y="7030"/>
                      </a:cubicBezTo>
                      <a:lnTo>
                        <a:pt x="879" y="7058"/>
                      </a:lnTo>
                      <a:cubicBezTo>
                        <a:pt x="879" y="7658"/>
                        <a:pt x="1158" y="8230"/>
                        <a:pt x="1646" y="8565"/>
                      </a:cubicBezTo>
                      <a:cubicBezTo>
                        <a:pt x="1947" y="8773"/>
                        <a:pt x="2297" y="8882"/>
                        <a:pt x="2649" y="8882"/>
                      </a:cubicBezTo>
                      <a:cubicBezTo>
                        <a:pt x="2886" y="8882"/>
                        <a:pt x="3124" y="8833"/>
                        <a:pt x="3348" y="8732"/>
                      </a:cubicBezTo>
                      <a:cubicBezTo>
                        <a:pt x="3683" y="9192"/>
                        <a:pt x="4213" y="9471"/>
                        <a:pt x="4785" y="9471"/>
                      </a:cubicBezTo>
                      <a:cubicBezTo>
                        <a:pt x="5371" y="9471"/>
                        <a:pt x="5929" y="9150"/>
                        <a:pt x="6249" y="8662"/>
                      </a:cubicBezTo>
                      <a:cubicBezTo>
                        <a:pt x="6459" y="8753"/>
                        <a:pt x="6682" y="8798"/>
                        <a:pt x="6902" y="8798"/>
                      </a:cubicBezTo>
                      <a:cubicBezTo>
                        <a:pt x="7121" y="8798"/>
                        <a:pt x="7337" y="8753"/>
                        <a:pt x="7533" y="8662"/>
                      </a:cubicBezTo>
                      <a:lnTo>
                        <a:pt x="7561" y="8662"/>
                      </a:lnTo>
                      <a:cubicBezTo>
                        <a:pt x="8216" y="8355"/>
                        <a:pt x="8579" y="7784"/>
                        <a:pt x="8579" y="7086"/>
                      </a:cubicBezTo>
                      <a:cubicBezTo>
                        <a:pt x="9137" y="6779"/>
                        <a:pt x="9472" y="6249"/>
                        <a:pt x="9513" y="5566"/>
                      </a:cubicBezTo>
                      <a:lnTo>
                        <a:pt x="9513" y="5552"/>
                      </a:lnTo>
                      <a:cubicBezTo>
                        <a:pt x="9513" y="5273"/>
                        <a:pt x="9444" y="4994"/>
                        <a:pt x="9318" y="4743"/>
                      </a:cubicBezTo>
                      <a:cubicBezTo>
                        <a:pt x="9541" y="4324"/>
                        <a:pt x="9555" y="3850"/>
                        <a:pt x="9402" y="3348"/>
                      </a:cubicBezTo>
                      <a:lnTo>
                        <a:pt x="9402" y="3334"/>
                      </a:lnTo>
                      <a:cubicBezTo>
                        <a:pt x="9262" y="2957"/>
                        <a:pt x="8997" y="2650"/>
                        <a:pt x="8690" y="2441"/>
                      </a:cubicBezTo>
                      <a:lnTo>
                        <a:pt x="8690" y="2399"/>
                      </a:lnTo>
                      <a:cubicBezTo>
                        <a:pt x="8690" y="1814"/>
                        <a:pt x="8411" y="1242"/>
                        <a:pt x="7923" y="907"/>
                      </a:cubicBezTo>
                      <a:cubicBezTo>
                        <a:pt x="7619" y="695"/>
                        <a:pt x="7258" y="586"/>
                        <a:pt x="6896" y="586"/>
                      </a:cubicBezTo>
                      <a:cubicBezTo>
                        <a:pt x="6662" y="586"/>
                        <a:pt x="6427" y="632"/>
                        <a:pt x="6208" y="726"/>
                      </a:cubicBezTo>
                      <a:cubicBezTo>
                        <a:pt x="5887" y="279"/>
                        <a:pt x="5357" y="0"/>
                        <a:pt x="4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2475509" y="3927933"/>
                  <a:ext cx="122173" cy="121169"/>
                </a:xfrm>
                <a:custGeom>
                  <a:avLst/>
                  <a:gdLst/>
                  <a:ahLst/>
                  <a:cxnLst/>
                  <a:rect l="l" t="t" r="r" b="b"/>
                  <a:pathLst>
                    <a:path w="1703" h="1689" extrusionOk="0">
                      <a:moveTo>
                        <a:pt x="336" y="1"/>
                      </a:moveTo>
                      <a:cubicBezTo>
                        <a:pt x="140" y="1"/>
                        <a:pt x="1" y="140"/>
                        <a:pt x="1" y="321"/>
                      </a:cubicBezTo>
                      <a:cubicBezTo>
                        <a:pt x="1" y="1075"/>
                        <a:pt x="615" y="1688"/>
                        <a:pt x="1368" y="1688"/>
                      </a:cubicBezTo>
                      <a:cubicBezTo>
                        <a:pt x="1535" y="1688"/>
                        <a:pt x="1703" y="1549"/>
                        <a:pt x="1703" y="1354"/>
                      </a:cubicBezTo>
                      <a:cubicBezTo>
                        <a:pt x="1703" y="1158"/>
                        <a:pt x="1563" y="1019"/>
                        <a:pt x="1368" y="1019"/>
                      </a:cubicBezTo>
                      <a:cubicBezTo>
                        <a:pt x="991" y="1019"/>
                        <a:pt x="670" y="712"/>
                        <a:pt x="670" y="321"/>
                      </a:cubicBezTo>
                      <a:cubicBezTo>
                        <a:pt x="670" y="154"/>
                        <a:pt x="531"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2684703" y="3913944"/>
                  <a:ext cx="122101" cy="121169"/>
                </a:xfrm>
                <a:custGeom>
                  <a:avLst/>
                  <a:gdLst/>
                  <a:ahLst/>
                  <a:cxnLst/>
                  <a:rect l="l" t="t" r="r" b="b"/>
                  <a:pathLst>
                    <a:path w="1702" h="1689" extrusionOk="0">
                      <a:moveTo>
                        <a:pt x="335" y="0"/>
                      </a:moveTo>
                      <a:cubicBezTo>
                        <a:pt x="140" y="0"/>
                        <a:pt x="0" y="140"/>
                        <a:pt x="0" y="335"/>
                      </a:cubicBezTo>
                      <a:cubicBezTo>
                        <a:pt x="0" y="1074"/>
                        <a:pt x="614" y="1688"/>
                        <a:pt x="1367" y="1688"/>
                      </a:cubicBezTo>
                      <a:cubicBezTo>
                        <a:pt x="1535" y="1688"/>
                        <a:pt x="1702" y="1549"/>
                        <a:pt x="1702" y="1353"/>
                      </a:cubicBezTo>
                      <a:cubicBezTo>
                        <a:pt x="1702" y="1172"/>
                        <a:pt x="1535" y="1032"/>
                        <a:pt x="1367" y="1032"/>
                      </a:cubicBezTo>
                      <a:cubicBezTo>
                        <a:pt x="977" y="1032"/>
                        <a:pt x="670" y="712"/>
                        <a:pt x="670" y="335"/>
                      </a:cubicBezTo>
                      <a:cubicBezTo>
                        <a:pt x="670" y="154"/>
                        <a:pt x="530"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2747691" y="4118044"/>
                  <a:ext cx="121169" cy="121169"/>
                </a:xfrm>
                <a:custGeom>
                  <a:avLst/>
                  <a:gdLst/>
                  <a:ahLst/>
                  <a:cxnLst/>
                  <a:rect l="l" t="t" r="r" b="b"/>
                  <a:pathLst>
                    <a:path w="1689" h="1689" extrusionOk="0">
                      <a:moveTo>
                        <a:pt x="336" y="1"/>
                      </a:moveTo>
                      <a:cubicBezTo>
                        <a:pt x="154" y="1"/>
                        <a:pt x="1" y="126"/>
                        <a:pt x="1" y="322"/>
                      </a:cubicBezTo>
                      <a:cubicBezTo>
                        <a:pt x="1" y="503"/>
                        <a:pt x="140" y="656"/>
                        <a:pt x="336" y="656"/>
                      </a:cubicBezTo>
                      <a:cubicBezTo>
                        <a:pt x="712" y="656"/>
                        <a:pt x="1033" y="963"/>
                        <a:pt x="1033" y="1354"/>
                      </a:cubicBezTo>
                      <a:cubicBezTo>
                        <a:pt x="1033" y="1521"/>
                        <a:pt x="1173" y="1689"/>
                        <a:pt x="1354" y="1689"/>
                      </a:cubicBezTo>
                      <a:cubicBezTo>
                        <a:pt x="1549" y="1689"/>
                        <a:pt x="1689" y="1549"/>
                        <a:pt x="1689" y="1354"/>
                      </a:cubicBezTo>
                      <a:cubicBezTo>
                        <a:pt x="1689" y="601"/>
                        <a:pt x="1075" y="1"/>
                        <a:pt x="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2539573" y="4130097"/>
                  <a:ext cx="122173" cy="121097"/>
                </a:xfrm>
                <a:custGeom>
                  <a:avLst/>
                  <a:gdLst/>
                  <a:ahLst/>
                  <a:cxnLst/>
                  <a:rect l="l" t="t" r="r" b="b"/>
                  <a:pathLst>
                    <a:path w="1703" h="1688" extrusionOk="0">
                      <a:moveTo>
                        <a:pt x="335" y="0"/>
                      </a:moveTo>
                      <a:cubicBezTo>
                        <a:pt x="168" y="0"/>
                        <a:pt x="1" y="140"/>
                        <a:pt x="1" y="335"/>
                      </a:cubicBezTo>
                      <a:cubicBezTo>
                        <a:pt x="1" y="530"/>
                        <a:pt x="140" y="656"/>
                        <a:pt x="335" y="656"/>
                      </a:cubicBezTo>
                      <a:cubicBezTo>
                        <a:pt x="726" y="656"/>
                        <a:pt x="1033" y="977"/>
                        <a:pt x="1033" y="1353"/>
                      </a:cubicBezTo>
                      <a:cubicBezTo>
                        <a:pt x="1033" y="1535"/>
                        <a:pt x="1172" y="1688"/>
                        <a:pt x="1368" y="1688"/>
                      </a:cubicBezTo>
                      <a:cubicBezTo>
                        <a:pt x="1535" y="1688"/>
                        <a:pt x="1702" y="1548"/>
                        <a:pt x="1702" y="1353"/>
                      </a:cubicBezTo>
                      <a:cubicBezTo>
                        <a:pt x="1702" y="614"/>
                        <a:pt x="1089" y="0"/>
                        <a:pt x="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 name="Google Shape;253;p28"/>
            <p:cNvSpPr/>
            <p:nvPr/>
          </p:nvSpPr>
          <p:spPr>
            <a:xfrm>
              <a:off x="7085078" y="996099"/>
              <a:ext cx="1188298" cy="1194653"/>
            </a:xfrm>
            <a:custGeom>
              <a:avLst/>
              <a:gdLst/>
              <a:ahLst/>
              <a:cxnLst/>
              <a:rect l="l" t="t" r="r" b="b"/>
              <a:pathLst>
                <a:path w="2623" h="2637" extrusionOk="0">
                  <a:moveTo>
                    <a:pt x="2274" y="349"/>
                  </a:moveTo>
                  <a:lnTo>
                    <a:pt x="2274" y="2288"/>
                  </a:lnTo>
                  <a:lnTo>
                    <a:pt x="349" y="2288"/>
                  </a:lnTo>
                  <a:lnTo>
                    <a:pt x="349" y="349"/>
                  </a:lnTo>
                  <a:close/>
                  <a:moveTo>
                    <a:pt x="0" y="0"/>
                  </a:moveTo>
                  <a:lnTo>
                    <a:pt x="0" y="2637"/>
                  </a:lnTo>
                  <a:lnTo>
                    <a:pt x="2623" y="2637"/>
                  </a:lnTo>
                  <a:lnTo>
                    <a:pt x="26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0;p28">
            <a:extLst>
              <a:ext uri="{FF2B5EF4-FFF2-40B4-BE49-F238E27FC236}">
                <a16:creationId xmlns:a16="http://schemas.microsoft.com/office/drawing/2014/main" id="{5038216E-27CA-6B48-BC29-147935731065}"/>
              </a:ext>
            </a:extLst>
          </p:cNvPr>
          <p:cNvSpPr txBox="1">
            <a:spLocks/>
          </p:cNvSpPr>
          <p:nvPr/>
        </p:nvSpPr>
        <p:spPr>
          <a:xfrm>
            <a:off x="4791552" y="2902498"/>
            <a:ext cx="3143700" cy="74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1pPr>
            <a:lvl2pPr marR="0" lvl="1"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2pPr>
            <a:lvl3pPr marR="0" lvl="2"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3pPr>
            <a:lvl4pPr marR="0" lvl="3"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4pPr>
            <a:lvl5pPr marR="0" lvl="4"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5pPr>
            <a:lvl6pPr marR="0" lvl="5"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6pPr>
            <a:lvl7pPr marR="0" lvl="6"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7pPr>
            <a:lvl8pPr marR="0" lvl="7"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8pPr>
            <a:lvl9pPr marR="0" lvl="8" algn="l" rtl="0">
              <a:lnSpc>
                <a:spcPct val="100000"/>
              </a:lnSpc>
              <a:spcBef>
                <a:spcPts val="0"/>
              </a:spcBef>
              <a:spcAft>
                <a:spcPts val="0"/>
              </a:spcAft>
              <a:buClr>
                <a:schemeClr val="accent5"/>
              </a:buClr>
              <a:buSzPts val="2800"/>
              <a:buFont typeface="Raleway"/>
              <a:buNone/>
              <a:defRPr sz="3600" b="1" i="0" u="none" strike="noStrike" cap="none">
                <a:solidFill>
                  <a:schemeClr val="accent5"/>
                </a:solidFill>
                <a:latin typeface="Raleway"/>
                <a:ea typeface="Raleway"/>
                <a:cs typeface="Raleway"/>
                <a:sym typeface="Raleway"/>
              </a:defRPr>
            </a:lvl9pPr>
          </a:lstStyle>
          <a:p>
            <a:r>
              <a:rPr lang="en-US" sz="2800" dirty="0"/>
              <a:t>DATA</a:t>
            </a:r>
          </a:p>
        </p:txBody>
      </p:sp>
      <p:sp>
        <p:nvSpPr>
          <p:cNvPr id="25" name="Google Shape;241;p28">
            <a:extLst>
              <a:ext uri="{FF2B5EF4-FFF2-40B4-BE49-F238E27FC236}">
                <a16:creationId xmlns:a16="http://schemas.microsoft.com/office/drawing/2014/main" id="{DC6EF5FE-065B-FE41-85B1-E6EDCA956D6A}"/>
              </a:ext>
            </a:extLst>
          </p:cNvPr>
          <p:cNvSpPr txBox="1">
            <a:spLocks/>
          </p:cNvSpPr>
          <p:nvPr/>
        </p:nvSpPr>
        <p:spPr>
          <a:xfrm>
            <a:off x="4605090" y="3418696"/>
            <a:ext cx="4072379" cy="1629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800"/>
              </a:spcAft>
            </a:pPr>
            <a:r>
              <a:rPr lang="en-US" b="1" dirty="0"/>
              <a:t>Blog Authorship Corpus</a:t>
            </a:r>
          </a:p>
          <a:p>
            <a:pPr marL="0" indent="0">
              <a:spcAft>
                <a:spcPts val="800"/>
              </a:spcAft>
            </a:pPr>
            <a:r>
              <a:rPr lang="en-US" sz="1200" i="1" dirty="0"/>
              <a:t>source: </a:t>
            </a:r>
            <a:r>
              <a:rPr lang="en-US" dirty="0"/>
              <a:t>blogger.com</a:t>
            </a:r>
          </a:p>
          <a:p>
            <a:pPr marL="0" indent="0">
              <a:spcAft>
                <a:spcPts val="800"/>
              </a:spcAft>
            </a:pPr>
            <a:r>
              <a:rPr lang="en-US" sz="1200" i="1" dirty="0"/>
              <a:t>format: </a:t>
            </a:r>
            <a:r>
              <a:rPr lang="en-US" dirty="0"/>
              <a:t>XML</a:t>
            </a:r>
          </a:p>
          <a:p>
            <a:pPr marL="0" indent="0">
              <a:spcAft>
                <a:spcPts val="800"/>
              </a:spcAft>
            </a:pPr>
            <a:r>
              <a:rPr lang="en-US" sz="1200" i="1" dirty="0"/>
              <a:t>size: </a:t>
            </a:r>
            <a:r>
              <a:rPr lang="en-US" dirty="0"/>
              <a:t>19K+ bloggers; 300K+ posts, 78M+ words</a:t>
            </a:r>
          </a:p>
          <a:p>
            <a:pPr marL="0" indent="0">
              <a:spcAft>
                <a:spcPts val="800"/>
              </a:spcAft>
            </a:pPr>
            <a:r>
              <a:rPr lang="en-US" sz="1200" i="1" dirty="0"/>
              <a:t>balanced demographics: </a:t>
            </a:r>
            <a:r>
              <a:rPr lang="en-US" dirty="0"/>
              <a:t>gender, age  </a:t>
            </a:r>
          </a:p>
          <a:p>
            <a:pPr marL="0" indent="0">
              <a:spcAft>
                <a:spcPts val="800"/>
              </a:spcAft>
            </a:pPr>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Google Shape;301;p31"/>
          <p:cNvSpPr/>
          <p:nvPr/>
        </p:nvSpPr>
        <p:spPr>
          <a:xfrm>
            <a:off x="5975723" y="1986058"/>
            <a:ext cx="988800" cy="988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1845875" y="1986058"/>
            <a:ext cx="988800" cy="988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31"/>
          <p:cNvSpPr txBox="1">
            <a:spLocks noGrp="1"/>
          </p:cNvSpPr>
          <p:nvPr>
            <p:ph type="title"/>
          </p:nvPr>
        </p:nvSpPr>
        <p:spPr>
          <a:xfrm>
            <a:off x="710100" y="445025"/>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Product</a:t>
            </a:r>
            <a:endParaRPr dirty="0"/>
          </a:p>
        </p:txBody>
      </p:sp>
      <p:sp>
        <p:nvSpPr>
          <p:cNvPr id="325" name="Google Shape;325;p31"/>
          <p:cNvSpPr txBox="1">
            <a:spLocks noGrp="1"/>
          </p:cNvSpPr>
          <p:nvPr>
            <p:ph type="subTitle" idx="1"/>
          </p:nvPr>
        </p:nvSpPr>
        <p:spPr>
          <a:xfrm>
            <a:off x="4789889" y="3176227"/>
            <a:ext cx="3593581"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SELF-AWARENESS DASHBOARD</a:t>
            </a:r>
            <a:endParaRPr dirty="0"/>
          </a:p>
        </p:txBody>
      </p:sp>
      <p:sp>
        <p:nvSpPr>
          <p:cNvPr id="326" name="Google Shape;326;p31"/>
          <p:cNvSpPr txBox="1">
            <a:spLocks noGrp="1"/>
          </p:cNvSpPr>
          <p:nvPr>
            <p:ph type="subTitle" idx="2"/>
          </p:nvPr>
        </p:nvSpPr>
        <p:spPr>
          <a:xfrm>
            <a:off x="5090291" y="3916302"/>
            <a:ext cx="2992778" cy="103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 dirty="0"/>
              <a:t>hows 8 prime emotions fluctuations over blogging history</a:t>
            </a:r>
            <a:endParaRPr dirty="0"/>
          </a:p>
        </p:txBody>
      </p:sp>
      <p:sp>
        <p:nvSpPr>
          <p:cNvPr id="327" name="Google Shape;327;p31"/>
          <p:cNvSpPr txBox="1">
            <a:spLocks noGrp="1"/>
          </p:cNvSpPr>
          <p:nvPr>
            <p:ph type="subTitle" idx="3"/>
          </p:nvPr>
        </p:nvSpPr>
        <p:spPr>
          <a:xfrm>
            <a:off x="930412" y="3291908"/>
            <a:ext cx="2788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COMMUNITY VISUALIZER</a:t>
            </a:r>
            <a:endParaRPr dirty="0"/>
          </a:p>
        </p:txBody>
      </p:sp>
      <p:sp>
        <p:nvSpPr>
          <p:cNvPr id="328" name="Google Shape;328;p31"/>
          <p:cNvSpPr txBox="1">
            <a:spLocks noGrp="1"/>
          </p:cNvSpPr>
          <p:nvPr>
            <p:ph type="subTitle" idx="4"/>
          </p:nvPr>
        </p:nvSpPr>
        <p:spPr>
          <a:xfrm>
            <a:off x="930412" y="3914364"/>
            <a:ext cx="3519912" cy="103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identifies a blogger to a community map based on the topics of their blog</a:t>
            </a:r>
            <a:endParaRPr dirty="0"/>
          </a:p>
        </p:txBody>
      </p:sp>
      <p:sp>
        <p:nvSpPr>
          <p:cNvPr id="32" name="Google Shape;9554;p59">
            <a:extLst>
              <a:ext uri="{FF2B5EF4-FFF2-40B4-BE49-F238E27FC236}">
                <a16:creationId xmlns:a16="http://schemas.microsoft.com/office/drawing/2014/main" id="{925EAF46-698C-B840-AAF1-E4B325FBEAB6}"/>
              </a:ext>
            </a:extLst>
          </p:cNvPr>
          <p:cNvSpPr/>
          <p:nvPr/>
        </p:nvSpPr>
        <p:spPr>
          <a:xfrm>
            <a:off x="2152979" y="2272920"/>
            <a:ext cx="432196" cy="413930"/>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75;p60">
            <a:extLst>
              <a:ext uri="{FF2B5EF4-FFF2-40B4-BE49-F238E27FC236}">
                <a16:creationId xmlns:a16="http://schemas.microsoft.com/office/drawing/2014/main" id="{2B8155BA-18A3-FA4E-93DE-1D852C898366}"/>
              </a:ext>
            </a:extLst>
          </p:cNvPr>
          <p:cNvSpPr/>
          <p:nvPr/>
        </p:nvSpPr>
        <p:spPr>
          <a:xfrm>
            <a:off x="6183698" y="2251407"/>
            <a:ext cx="572849" cy="456955"/>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158621" y="1497825"/>
            <a:ext cx="4319336" cy="102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02</a:t>
            </a:r>
            <a:endParaRPr sz="2800" dirty="0"/>
          </a:p>
          <a:p>
            <a:pPr lvl="0">
              <a:spcAft>
                <a:spcPts val="800"/>
              </a:spcAft>
            </a:pPr>
            <a:r>
              <a:rPr lang="en-US" sz="2800" dirty="0"/>
              <a:t>TOPICAL EMBEDDINGS</a:t>
            </a:r>
          </a:p>
        </p:txBody>
      </p:sp>
      <p:grpSp>
        <p:nvGrpSpPr>
          <p:cNvPr id="278" name="Google Shape;278;p30"/>
          <p:cNvGrpSpPr/>
          <p:nvPr/>
        </p:nvGrpSpPr>
        <p:grpSpPr>
          <a:xfrm>
            <a:off x="4943938" y="399900"/>
            <a:ext cx="3618133" cy="3936420"/>
            <a:chOff x="4943938" y="399900"/>
            <a:chExt cx="3618133" cy="3936420"/>
          </a:xfrm>
        </p:grpSpPr>
        <p:sp>
          <p:nvSpPr>
            <p:cNvPr id="279" name="Google Shape;279;p30"/>
            <p:cNvSpPr/>
            <p:nvPr/>
          </p:nvSpPr>
          <p:spPr>
            <a:xfrm>
              <a:off x="6858139" y="2221332"/>
              <a:ext cx="1703932" cy="1701222"/>
            </a:xfrm>
            <a:custGeom>
              <a:avLst/>
              <a:gdLst/>
              <a:ahLst/>
              <a:cxnLst/>
              <a:rect l="l" t="t" r="r" b="b"/>
              <a:pathLst>
                <a:path w="8174" h="8161" extrusionOk="0">
                  <a:moveTo>
                    <a:pt x="4073" y="321"/>
                  </a:moveTo>
                  <a:cubicBezTo>
                    <a:pt x="6137" y="321"/>
                    <a:pt x="7825" y="1995"/>
                    <a:pt x="7811" y="4059"/>
                  </a:cubicBezTo>
                  <a:cubicBezTo>
                    <a:pt x="7811" y="6110"/>
                    <a:pt x="6137" y="7784"/>
                    <a:pt x="4073" y="7784"/>
                  </a:cubicBezTo>
                  <a:cubicBezTo>
                    <a:pt x="2023" y="7784"/>
                    <a:pt x="349" y="6110"/>
                    <a:pt x="349" y="4059"/>
                  </a:cubicBezTo>
                  <a:cubicBezTo>
                    <a:pt x="349" y="1995"/>
                    <a:pt x="2023" y="321"/>
                    <a:pt x="4073" y="321"/>
                  </a:cubicBezTo>
                  <a:close/>
                  <a:moveTo>
                    <a:pt x="4073" y="0"/>
                  </a:moveTo>
                  <a:cubicBezTo>
                    <a:pt x="1827" y="0"/>
                    <a:pt x="0" y="1828"/>
                    <a:pt x="0" y="4073"/>
                  </a:cubicBezTo>
                  <a:cubicBezTo>
                    <a:pt x="0" y="6319"/>
                    <a:pt x="1827" y="8160"/>
                    <a:pt x="4073" y="8160"/>
                  </a:cubicBezTo>
                  <a:cubicBezTo>
                    <a:pt x="6333" y="8160"/>
                    <a:pt x="8174" y="6305"/>
                    <a:pt x="8160" y="4073"/>
                  </a:cubicBezTo>
                  <a:cubicBezTo>
                    <a:pt x="8160" y="1828"/>
                    <a:pt x="6333" y="0"/>
                    <a:pt x="4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5233405" y="3524823"/>
              <a:ext cx="819624" cy="811497"/>
            </a:xfrm>
            <a:custGeom>
              <a:avLst/>
              <a:gdLst/>
              <a:ahLst/>
              <a:cxnLst/>
              <a:rect l="l" t="t" r="r" b="b"/>
              <a:pathLst>
                <a:path w="2819" h="2791" extrusionOk="0">
                  <a:moveTo>
                    <a:pt x="1409" y="1"/>
                  </a:moveTo>
                  <a:cubicBezTo>
                    <a:pt x="1284" y="1"/>
                    <a:pt x="1186" y="28"/>
                    <a:pt x="1075" y="42"/>
                  </a:cubicBezTo>
                  <a:lnTo>
                    <a:pt x="1158" y="377"/>
                  </a:lnTo>
                  <a:cubicBezTo>
                    <a:pt x="1193" y="363"/>
                    <a:pt x="1235" y="356"/>
                    <a:pt x="1279" y="356"/>
                  </a:cubicBezTo>
                  <a:cubicBezTo>
                    <a:pt x="1322" y="356"/>
                    <a:pt x="1367" y="363"/>
                    <a:pt x="1409" y="377"/>
                  </a:cubicBezTo>
                  <a:cubicBezTo>
                    <a:pt x="1479" y="377"/>
                    <a:pt x="1563" y="377"/>
                    <a:pt x="1633" y="391"/>
                  </a:cubicBezTo>
                  <a:lnTo>
                    <a:pt x="1702" y="42"/>
                  </a:lnTo>
                  <a:cubicBezTo>
                    <a:pt x="1619" y="28"/>
                    <a:pt x="1507" y="1"/>
                    <a:pt x="1409" y="1"/>
                  </a:cubicBezTo>
                  <a:close/>
                  <a:moveTo>
                    <a:pt x="2274" y="294"/>
                  </a:moveTo>
                  <a:lnTo>
                    <a:pt x="2065" y="586"/>
                  </a:lnTo>
                  <a:cubicBezTo>
                    <a:pt x="2190" y="670"/>
                    <a:pt x="2302" y="810"/>
                    <a:pt x="2372" y="949"/>
                  </a:cubicBezTo>
                  <a:lnTo>
                    <a:pt x="2679" y="782"/>
                  </a:lnTo>
                  <a:cubicBezTo>
                    <a:pt x="2581" y="600"/>
                    <a:pt x="2455" y="419"/>
                    <a:pt x="2274" y="294"/>
                  </a:cubicBezTo>
                  <a:close/>
                  <a:moveTo>
                    <a:pt x="503" y="321"/>
                  </a:moveTo>
                  <a:cubicBezTo>
                    <a:pt x="349" y="433"/>
                    <a:pt x="210" y="614"/>
                    <a:pt x="112" y="810"/>
                  </a:cubicBezTo>
                  <a:lnTo>
                    <a:pt x="433" y="963"/>
                  </a:lnTo>
                  <a:cubicBezTo>
                    <a:pt x="503" y="810"/>
                    <a:pt x="600" y="684"/>
                    <a:pt x="726" y="600"/>
                  </a:cubicBezTo>
                  <a:lnTo>
                    <a:pt x="503" y="321"/>
                  </a:lnTo>
                  <a:close/>
                  <a:moveTo>
                    <a:pt x="2818" y="1382"/>
                  </a:moveTo>
                  <a:lnTo>
                    <a:pt x="2469" y="1395"/>
                  </a:lnTo>
                  <a:cubicBezTo>
                    <a:pt x="2469" y="1577"/>
                    <a:pt x="2442" y="1730"/>
                    <a:pt x="2372" y="1870"/>
                  </a:cubicBezTo>
                  <a:lnTo>
                    <a:pt x="2679" y="2023"/>
                  </a:lnTo>
                  <a:cubicBezTo>
                    <a:pt x="2790" y="1842"/>
                    <a:pt x="2818" y="1633"/>
                    <a:pt x="2818" y="1395"/>
                  </a:cubicBezTo>
                  <a:lnTo>
                    <a:pt x="2818" y="1382"/>
                  </a:lnTo>
                  <a:close/>
                  <a:moveTo>
                    <a:pt x="1" y="1437"/>
                  </a:moveTo>
                  <a:cubicBezTo>
                    <a:pt x="1" y="1647"/>
                    <a:pt x="42" y="1856"/>
                    <a:pt x="140" y="2051"/>
                  </a:cubicBezTo>
                  <a:lnTo>
                    <a:pt x="447" y="1912"/>
                  </a:lnTo>
                  <a:cubicBezTo>
                    <a:pt x="377" y="1744"/>
                    <a:pt x="349" y="1591"/>
                    <a:pt x="349" y="1437"/>
                  </a:cubicBezTo>
                  <a:close/>
                  <a:moveTo>
                    <a:pt x="726" y="2232"/>
                  </a:moveTo>
                  <a:lnTo>
                    <a:pt x="517" y="2511"/>
                  </a:lnTo>
                  <a:cubicBezTo>
                    <a:pt x="698" y="2651"/>
                    <a:pt x="879" y="2748"/>
                    <a:pt x="1089" y="2790"/>
                  </a:cubicBezTo>
                  <a:lnTo>
                    <a:pt x="1158" y="2442"/>
                  </a:lnTo>
                  <a:cubicBezTo>
                    <a:pt x="1005" y="2414"/>
                    <a:pt x="851" y="2344"/>
                    <a:pt x="726" y="2232"/>
                  </a:cubicBezTo>
                  <a:close/>
                  <a:moveTo>
                    <a:pt x="2093" y="2260"/>
                  </a:moveTo>
                  <a:cubicBezTo>
                    <a:pt x="1953" y="2358"/>
                    <a:pt x="1814" y="2428"/>
                    <a:pt x="1646" y="2470"/>
                  </a:cubicBezTo>
                  <a:lnTo>
                    <a:pt x="1716" y="2790"/>
                  </a:lnTo>
                  <a:cubicBezTo>
                    <a:pt x="1925" y="2748"/>
                    <a:pt x="2121" y="2651"/>
                    <a:pt x="2316" y="2539"/>
                  </a:cubicBezTo>
                  <a:lnTo>
                    <a:pt x="2093" y="22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818383" y="1046475"/>
              <a:ext cx="407326" cy="407326"/>
            </a:xfrm>
            <a:custGeom>
              <a:avLst/>
              <a:gdLst/>
              <a:ahLst/>
              <a:cxnLst/>
              <a:rect l="l" t="t" r="r" b="b"/>
              <a:pathLst>
                <a:path w="1954" h="1954" extrusionOk="0">
                  <a:moveTo>
                    <a:pt x="977" y="350"/>
                  </a:moveTo>
                  <a:cubicBezTo>
                    <a:pt x="1325" y="350"/>
                    <a:pt x="1604" y="629"/>
                    <a:pt x="1604" y="977"/>
                  </a:cubicBezTo>
                  <a:cubicBezTo>
                    <a:pt x="1604" y="1326"/>
                    <a:pt x="1325" y="1605"/>
                    <a:pt x="977" y="1605"/>
                  </a:cubicBezTo>
                  <a:cubicBezTo>
                    <a:pt x="628" y="1605"/>
                    <a:pt x="349" y="1326"/>
                    <a:pt x="349" y="977"/>
                  </a:cubicBezTo>
                  <a:cubicBezTo>
                    <a:pt x="349" y="629"/>
                    <a:pt x="628" y="350"/>
                    <a:pt x="977" y="350"/>
                  </a:cubicBezTo>
                  <a:close/>
                  <a:moveTo>
                    <a:pt x="977" y="1"/>
                  </a:moveTo>
                  <a:cubicBezTo>
                    <a:pt x="433" y="1"/>
                    <a:pt x="0" y="433"/>
                    <a:pt x="0" y="977"/>
                  </a:cubicBezTo>
                  <a:cubicBezTo>
                    <a:pt x="0" y="1521"/>
                    <a:pt x="433" y="1954"/>
                    <a:pt x="977" y="1954"/>
                  </a:cubicBezTo>
                  <a:cubicBezTo>
                    <a:pt x="1521" y="1954"/>
                    <a:pt x="1953" y="1521"/>
                    <a:pt x="1953" y="977"/>
                  </a:cubicBezTo>
                  <a:cubicBezTo>
                    <a:pt x="1953" y="433"/>
                    <a:pt x="1521" y="1"/>
                    <a:pt x="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4943938" y="699123"/>
              <a:ext cx="932571" cy="932578"/>
            </a:xfrm>
            <a:custGeom>
              <a:avLst/>
              <a:gdLst/>
              <a:ahLst/>
              <a:cxnLst/>
              <a:rect l="l" t="t" r="r" b="b"/>
              <a:pathLst>
                <a:path w="3042" h="3042" extrusionOk="0">
                  <a:moveTo>
                    <a:pt x="1521" y="349"/>
                  </a:moveTo>
                  <a:cubicBezTo>
                    <a:pt x="2162" y="349"/>
                    <a:pt x="2692" y="865"/>
                    <a:pt x="2692" y="1521"/>
                  </a:cubicBezTo>
                  <a:cubicBezTo>
                    <a:pt x="2692" y="2163"/>
                    <a:pt x="2162" y="2679"/>
                    <a:pt x="1521" y="2679"/>
                  </a:cubicBezTo>
                  <a:cubicBezTo>
                    <a:pt x="879" y="2679"/>
                    <a:pt x="349" y="2163"/>
                    <a:pt x="349" y="1521"/>
                  </a:cubicBezTo>
                  <a:cubicBezTo>
                    <a:pt x="349" y="865"/>
                    <a:pt x="879" y="349"/>
                    <a:pt x="1521" y="349"/>
                  </a:cubicBezTo>
                  <a:close/>
                  <a:moveTo>
                    <a:pt x="1521" y="1"/>
                  </a:moveTo>
                  <a:cubicBezTo>
                    <a:pt x="684" y="1"/>
                    <a:pt x="0" y="684"/>
                    <a:pt x="0" y="1521"/>
                  </a:cubicBezTo>
                  <a:cubicBezTo>
                    <a:pt x="0" y="2358"/>
                    <a:pt x="684" y="3041"/>
                    <a:pt x="1521" y="3041"/>
                  </a:cubicBezTo>
                  <a:cubicBezTo>
                    <a:pt x="2358" y="3041"/>
                    <a:pt x="3041" y="2358"/>
                    <a:pt x="3041" y="1521"/>
                  </a:cubicBezTo>
                  <a:cubicBezTo>
                    <a:pt x="3041" y="684"/>
                    <a:pt x="2358" y="1"/>
                    <a:pt x="1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5538370" y="399900"/>
              <a:ext cx="804120" cy="808418"/>
            </a:xfrm>
            <a:custGeom>
              <a:avLst/>
              <a:gdLst/>
              <a:ahLst/>
              <a:cxnLst/>
              <a:rect l="l" t="t" r="r" b="b"/>
              <a:pathLst>
                <a:path w="2623" h="2637" extrusionOk="0">
                  <a:moveTo>
                    <a:pt x="2274" y="349"/>
                  </a:moveTo>
                  <a:lnTo>
                    <a:pt x="2274" y="2288"/>
                  </a:lnTo>
                  <a:lnTo>
                    <a:pt x="349" y="2288"/>
                  </a:lnTo>
                  <a:lnTo>
                    <a:pt x="349" y="349"/>
                  </a:lnTo>
                  <a:close/>
                  <a:moveTo>
                    <a:pt x="0" y="0"/>
                  </a:moveTo>
                  <a:lnTo>
                    <a:pt x="0" y="2637"/>
                  </a:lnTo>
                  <a:lnTo>
                    <a:pt x="2623" y="2637"/>
                  </a:lnTo>
                  <a:lnTo>
                    <a:pt x="2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4FF652C7-8713-584B-85D3-29EC86AB421B}"/>
              </a:ext>
            </a:extLst>
          </p:cNvPr>
          <p:cNvPicPr>
            <a:picLocks noChangeAspect="1"/>
          </p:cNvPicPr>
          <p:nvPr/>
        </p:nvPicPr>
        <p:blipFill>
          <a:blip r:embed="rId3"/>
          <a:stretch>
            <a:fillRect/>
          </a:stretch>
        </p:blipFill>
        <p:spPr>
          <a:xfrm>
            <a:off x="5093486" y="1714728"/>
            <a:ext cx="1303684" cy="1303684"/>
          </a:xfrm>
          <a:prstGeom prst="rect">
            <a:avLst/>
          </a:prstGeom>
        </p:spPr>
      </p:pic>
    </p:spTree>
    <p:extLst>
      <p:ext uri="{BB962C8B-B14F-4D97-AF65-F5344CB8AC3E}">
        <p14:creationId xmlns:p14="http://schemas.microsoft.com/office/powerpoint/2010/main" val="271453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grpSp>
        <p:nvGrpSpPr>
          <p:cNvPr id="410" name="Google Shape;410;p35"/>
          <p:cNvGrpSpPr/>
          <p:nvPr/>
        </p:nvGrpSpPr>
        <p:grpSpPr>
          <a:xfrm>
            <a:off x="819799" y="1017725"/>
            <a:ext cx="7978145" cy="480300"/>
            <a:chOff x="455905" y="1854825"/>
            <a:chExt cx="7978145" cy="480300"/>
          </a:xfrm>
        </p:grpSpPr>
        <p:sp>
          <p:nvSpPr>
            <p:cNvPr id="411" name="Google Shape;411;p35"/>
            <p:cNvSpPr/>
            <p:nvPr/>
          </p:nvSpPr>
          <p:spPr>
            <a:xfrm>
              <a:off x="455905" y="1854825"/>
              <a:ext cx="7978145"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4145584" y="196457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night</a:t>
              </a:r>
              <a:endParaRPr dirty="0"/>
            </a:p>
          </p:txBody>
        </p:sp>
        <p:sp>
          <p:nvSpPr>
            <p:cNvPr id="415" name="Google Shape;415;p35"/>
            <p:cNvSpPr/>
            <p:nvPr/>
          </p:nvSpPr>
          <p:spPr>
            <a:xfrm>
              <a:off x="5214764" y="196457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home</a:t>
              </a:r>
              <a:endParaRPr dirty="0"/>
            </a:p>
          </p:txBody>
        </p:sp>
        <p:sp>
          <p:nvSpPr>
            <p:cNvPr id="416" name="Google Shape;416;p35"/>
            <p:cNvSpPr/>
            <p:nvPr/>
          </p:nvSpPr>
          <p:spPr>
            <a:xfrm>
              <a:off x="6283944" y="196457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time</a:t>
              </a:r>
              <a:endParaRPr dirty="0"/>
            </a:p>
          </p:txBody>
        </p:sp>
        <p:sp>
          <p:nvSpPr>
            <p:cNvPr id="417" name="Google Shape;417;p35"/>
            <p:cNvSpPr/>
            <p:nvPr/>
          </p:nvSpPr>
          <p:spPr>
            <a:xfrm>
              <a:off x="7353123" y="196457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work</a:t>
              </a:r>
              <a:endParaRPr dirty="0"/>
            </a:p>
          </p:txBody>
        </p:sp>
      </p:grpSp>
      <p:grpSp>
        <p:nvGrpSpPr>
          <p:cNvPr id="418" name="Google Shape;418;p35"/>
          <p:cNvGrpSpPr/>
          <p:nvPr/>
        </p:nvGrpSpPr>
        <p:grpSpPr>
          <a:xfrm>
            <a:off x="819649" y="1548276"/>
            <a:ext cx="7978145" cy="480300"/>
            <a:chOff x="455905" y="2764350"/>
            <a:chExt cx="7978145" cy="480300"/>
          </a:xfrm>
        </p:grpSpPr>
        <p:sp>
          <p:nvSpPr>
            <p:cNvPr id="419" name="Google Shape;419;p35"/>
            <p:cNvSpPr/>
            <p:nvPr/>
          </p:nvSpPr>
          <p:spPr>
            <a:xfrm>
              <a:off x="455905" y="2764350"/>
              <a:ext cx="7978145"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3076405"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r>
                <a:rPr lang="en-US" dirty="0"/>
                <a:t>school</a:t>
              </a:r>
            </a:p>
          </p:txBody>
        </p:sp>
        <p:sp>
          <p:nvSpPr>
            <p:cNvPr id="422" name="Google Shape;422;p35"/>
            <p:cNvSpPr/>
            <p:nvPr/>
          </p:nvSpPr>
          <p:spPr>
            <a:xfrm>
              <a:off x="414558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lvl="0"/>
              <a:r>
                <a:rPr lang="en-US" dirty="0"/>
                <a:t>fun</a:t>
              </a:r>
            </a:p>
          </p:txBody>
        </p:sp>
        <p:sp>
          <p:nvSpPr>
            <p:cNvPr id="423" name="Google Shape;423;p35"/>
            <p:cNvSpPr/>
            <p:nvPr/>
          </p:nvSpPr>
          <p:spPr>
            <a:xfrm>
              <a:off x="521476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lvl="0"/>
              <a:r>
                <a:rPr lang="en-US" dirty="0" err="1"/>
                <a:t>kinda</a:t>
              </a:r>
              <a:endParaRPr lang="en-US" dirty="0"/>
            </a:p>
          </p:txBody>
        </p:sp>
        <p:sp>
          <p:nvSpPr>
            <p:cNvPr id="424" name="Google Shape;424;p35"/>
            <p:cNvSpPr/>
            <p:nvPr/>
          </p:nvSpPr>
          <p:spPr>
            <a:xfrm>
              <a:off x="628394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lvl="0"/>
              <a:r>
                <a:rPr lang="en-US" dirty="0"/>
                <a:t>cool</a:t>
              </a:r>
            </a:p>
          </p:txBody>
        </p:sp>
        <p:sp>
          <p:nvSpPr>
            <p:cNvPr id="425" name="Google Shape;425;p35"/>
            <p:cNvSpPr/>
            <p:nvPr/>
          </p:nvSpPr>
          <p:spPr>
            <a:xfrm>
              <a:off x="7353123"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stuff</a:t>
              </a:r>
              <a:endParaRPr dirty="0"/>
            </a:p>
          </p:txBody>
        </p:sp>
      </p:grpSp>
      <p:grpSp>
        <p:nvGrpSpPr>
          <p:cNvPr id="426" name="Google Shape;426;p35"/>
          <p:cNvGrpSpPr/>
          <p:nvPr/>
        </p:nvGrpSpPr>
        <p:grpSpPr>
          <a:xfrm>
            <a:off x="819646" y="2083388"/>
            <a:ext cx="7978145" cy="480300"/>
            <a:chOff x="455905" y="3673875"/>
            <a:chExt cx="7978145" cy="480300"/>
          </a:xfrm>
        </p:grpSpPr>
        <p:sp>
          <p:nvSpPr>
            <p:cNvPr id="427" name="Google Shape;427;p35"/>
            <p:cNvSpPr/>
            <p:nvPr/>
          </p:nvSpPr>
          <p:spPr>
            <a:xfrm>
              <a:off x="455905" y="3673875"/>
              <a:ext cx="7978145"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a:off x="2007225" y="378362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a:t>
              </a:r>
              <a:endParaRPr dirty="0"/>
            </a:p>
          </p:txBody>
        </p:sp>
        <p:sp>
          <p:nvSpPr>
            <p:cNvPr id="431" name="Google Shape;431;p35"/>
            <p:cNvSpPr/>
            <p:nvPr/>
          </p:nvSpPr>
          <p:spPr>
            <a:xfrm>
              <a:off x="5214764" y="378362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feel</a:t>
              </a:r>
              <a:endParaRPr dirty="0"/>
            </a:p>
          </p:txBody>
        </p:sp>
        <p:sp>
          <p:nvSpPr>
            <p:cNvPr id="432" name="Google Shape;432;p35"/>
            <p:cNvSpPr/>
            <p:nvPr/>
          </p:nvSpPr>
          <p:spPr>
            <a:xfrm>
              <a:off x="6283944" y="378362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people</a:t>
              </a:r>
              <a:endParaRPr dirty="0"/>
            </a:p>
          </p:txBody>
        </p:sp>
        <p:sp>
          <p:nvSpPr>
            <p:cNvPr id="433" name="Google Shape;433;p35"/>
            <p:cNvSpPr/>
            <p:nvPr/>
          </p:nvSpPr>
          <p:spPr>
            <a:xfrm>
              <a:off x="7353123" y="3783625"/>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friends</a:t>
              </a:r>
              <a:endParaRPr dirty="0"/>
            </a:p>
          </p:txBody>
        </p:sp>
      </p:grpSp>
      <p:sp>
        <p:nvSpPr>
          <p:cNvPr id="434" name="Google Shape;434;p35"/>
          <p:cNvSpPr txBox="1">
            <a:spLocks noGrp="1"/>
          </p:cNvSpPr>
          <p:nvPr>
            <p:ph type="title"/>
          </p:nvPr>
        </p:nvSpPr>
        <p:spPr>
          <a:xfrm>
            <a:off x="710100" y="445025"/>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TOPICS*</a:t>
            </a:r>
            <a:endParaRPr dirty="0"/>
          </a:p>
        </p:txBody>
      </p:sp>
      <p:sp>
        <p:nvSpPr>
          <p:cNvPr id="441" name="Google Shape;441;p35"/>
          <p:cNvSpPr txBox="1">
            <a:spLocks noGrp="1"/>
          </p:cNvSpPr>
          <p:nvPr>
            <p:ph type="subTitle" idx="4294967295"/>
          </p:nvPr>
        </p:nvSpPr>
        <p:spPr>
          <a:xfrm>
            <a:off x="819799" y="1074975"/>
            <a:ext cx="1551167" cy="365700"/>
          </a:xfrm>
          <a:prstGeom prst="rect">
            <a:avLst/>
          </a:prstGeom>
        </p:spPr>
        <p:txBody>
          <a:bodyPr spcFirstLastPara="1" wrap="square" lIns="91425" tIns="91425" rIns="91425" bIns="91425" anchor="ctr" anchorCtr="0">
            <a:noAutofit/>
          </a:bodyPr>
          <a:lstStyle/>
          <a:p>
            <a:pPr marL="0" lvl="0" indent="0">
              <a:buNone/>
            </a:pPr>
            <a:r>
              <a:rPr lang="en-US" sz="1400" b="1" dirty="0">
                <a:solidFill>
                  <a:schemeClr val="accent5"/>
                </a:solidFill>
                <a:latin typeface="Raleway"/>
                <a:ea typeface="Raleway"/>
                <a:cs typeface="Raleway"/>
                <a:sym typeface="Raleway"/>
              </a:rPr>
              <a:t>﻿Days of My Life</a:t>
            </a:r>
            <a:endParaRPr sz="1400" b="1" dirty="0">
              <a:solidFill>
                <a:schemeClr val="accent5"/>
              </a:solidFill>
              <a:latin typeface="Raleway"/>
              <a:ea typeface="Raleway"/>
              <a:cs typeface="Raleway"/>
              <a:sym typeface="Raleway"/>
            </a:endParaRPr>
          </a:p>
        </p:txBody>
      </p:sp>
      <p:sp>
        <p:nvSpPr>
          <p:cNvPr id="442" name="Google Shape;442;p35"/>
          <p:cNvSpPr txBox="1">
            <a:spLocks noGrp="1"/>
          </p:cNvSpPr>
          <p:nvPr>
            <p:ph type="subTitle" idx="4294967295"/>
          </p:nvPr>
        </p:nvSpPr>
        <p:spPr>
          <a:xfrm>
            <a:off x="819649" y="1612174"/>
            <a:ext cx="1297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solidFill>
                  <a:schemeClr val="accent5"/>
                </a:solidFill>
                <a:latin typeface="Raleway"/>
                <a:ea typeface="Raleway"/>
                <a:cs typeface="Raleway"/>
                <a:sym typeface="Raleway"/>
              </a:rPr>
              <a:t>Teen Spirit</a:t>
            </a:r>
            <a:endParaRPr sz="1400" b="1" dirty="0">
              <a:solidFill>
                <a:schemeClr val="accent5"/>
              </a:solidFill>
              <a:latin typeface="Raleway"/>
              <a:ea typeface="Raleway"/>
              <a:cs typeface="Raleway"/>
              <a:sym typeface="Raleway"/>
            </a:endParaRPr>
          </a:p>
        </p:txBody>
      </p:sp>
      <p:sp>
        <p:nvSpPr>
          <p:cNvPr id="444" name="Google Shape;444;p35"/>
          <p:cNvSpPr txBox="1">
            <a:spLocks noGrp="1"/>
          </p:cNvSpPr>
          <p:nvPr>
            <p:ph type="subTitle" idx="4294967295"/>
          </p:nvPr>
        </p:nvSpPr>
        <p:spPr>
          <a:xfrm>
            <a:off x="819646" y="2143397"/>
            <a:ext cx="1422325"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solidFill>
                  <a:schemeClr val="accent5"/>
                </a:solidFill>
                <a:latin typeface="Raleway"/>
                <a:ea typeface="Raleway"/>
                <a:cs typeface="Raleway"/>
                <a:sym typeface="Raleway"/>
              </a:rPr>
              <a:t>Relationships</a:t>
            </a:r>
            <a:endParaRPr sz="1400" b="1" dirty="0">
              <a:solidFill>
                <a:schemeClr val="accent5"/>
              </a:solidFill>
              <a:latin typeface="Raleway"/>
              <a:ea typeface="Raleway"/>
              <a:cs typeface="Raleway"/>
              <a:sym typeface="Raleway"/>
            </a:endParaRPr>
          </a:p>
        </p:txBody>
      </p:sp>
      <p:grpSp>
        <p:nvGrpSpPr>
          <p:cNvPr id="447" name="Google Shape;447;p35"/>
          <p:cNvGrpSpPr/>
          <p:nvPr/>
        </p:nvGrpSpPr>
        <p:grpSpPr>
          <a:xfrm>
            <a:off x="2371125" y="801625"/>
            <a:ext cx="6295988" cy="43500"/>
            <a:chOff x="2007231" y="1638725"/>
            <a:chExt cx="6295988" cy="43500"/>
          </a:xfrm>
        </p:grpSpPr>
        <p:sp>
          <p:nvSpPr>
            <p:cNvPr id="448" name="Google Shape;448;p35"/>
            <p:cNvSpPr/>
            <p:nvPr/>
          </p:nvSpPr>
          <p:spPr>
            <a:xfrm>
              <a:off x="2007231" y="1638725"/>
              <a:ext cx="950100" cy="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3076409" y="1638725"/>
              <a:ext cx="950100" cy="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4145587" y="1638725"/>
              <a:ext cx="950100" cy="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5214764" y="1638725"/>
              <a:ext cx="950100" cy="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6283942" y="1638725"/>
              <a:ext cx="950100" cy="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7353119" y="1638725"/>
              <a:ext cx="950100" cy="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18;p35">
            <a:extLst>
              <a:ext uri="{FF2B5EF4-FFF2-40B4-BE49-F238E27FC236}">
                <a16:creationId xmlns:a16="http://schemas.microsoft.com/office/drawing/2014/main" id="{699B9225-80CE-B741-BD15-36C8F7C17E13}"/>
              </a:ext>
            </a:extLst>
          </p:cNvPr>
          <p:cNvGrpSpPr/>
          <p:nvPr/>
        </p:nvGrpSpPr>
        <p:grpSpPr>
          <a:xfrm>
            <a:off x="819646" y="3158688"/>
            <a:ext cx="7978145" cy="480300"/>
            <a:chOff x="455905" y="2764350"/>
            <a:chExt cx="7978145" cy="480300"/>
          </a:xfrm>
        </p:grpSpPr>
        <p:sp>
          <p:nvSpPr>
            <p:cNvPr id="47" name="Google Shape;419;p35">
              <a:extLst>
                <a:ext uri="{FF2B5EF4-FFF2-40B4-BE49-F238E27FC236}">
                  <a16:creationId xmlns:a16="http://schemas.microsoft.com/office/drawing/2014/main" id="{1A7497DC-FD35-8347-B423-9FE63B8D47E3}"/>
                </a:ext>
              </a:extLst>
            </p:cNvPr>
            <p:cNvSpPr/>
            <p:nvPr/>
          </p:nvSpPr>
          <p:spPr>
            <a:xfrm>
              <a:off x="455905" y="2764350"/>
              <a:ext cx="7978145"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p35">
              <a:extLst>
                <a:ext uri="{FF2B5EF4-FFF2-40B4-BE49-F238E27FC236}">
                  <a16:creationId xmlns:a16="http://schemas.microsoft.com/office/drawing/2014/main" id="{73746F5D-571A-AA40-9A83-7FD63C2AD8CB}"/>
                </a:ext>
              </a:extLst>
            </p:cNvPr>
            <p:cNvSpPr/>
            <p:nvPr/>
          </p:nvSpPr>
          <p:spPr>
            <a:xfrm>
              <a:off x="3076405"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kerry</a:t>
              </a:r>
              <a:endParaRPr dirty="0"/>
            </a:p>
          </p:txBody>
        </p:sp>
        <p:sp>
          <p:nvSpPr>
            <p:cNvPr id="50" name="Google Shape;422;p35">
              <a:extLst>
                <a:ext uri="{FF2B5EF4-FFF2-40B4-BE49-F238E27FC236}">
                  <a16:creationId xmlns:a16="http://schemas.microsoft.com/office/drawing/2014/main" id="{EC910B22-F68E-414C-BF74-AE93CFA58AAE}"/>
                </a:ext>
              </a:extLst>
            </p:cNvPr>
            <p:cNvSpPr/>
            <p:nvPr/>
          </p:nvSpPr>
          <p:spPr>
            <a:xfrm>
              <a:off x="414558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iraq</a:t>
              </a:r>
              <a:endParaRPr dirty="0"/>
            </a:p>
          </p:txBody>
        </p:sp>
        <p:sp>
          <p:nvSpPr>
            <p:cNvPr id="51" name="Google Shape;423;p35">
              <a:extLst>
                <a:ext uri="{FF2B5EF4-FFF2-40B4-BE49-F238E27FC236}">
                  <a16:creationId xmlns:a16="http://schemas.microsoft.com/office/drawing/2014/main" id="{0E578791-FED3-1B4B-BA96-4E0960676323}"/>
                </a:ext>
              </a:extLst>
            </p:cNvPr>
            <p:cNvSpPr/>
            <p:nvPr/>
          </p:nvSpPr>
          <p:spPr>
            <a:xfrm>
              <a:off x="521476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war</a:t>
              </a:r>
              <a:endParaRPr dirty="0"/>
            </a:p>
          </p:txBody>
        </p:sp>
        <p:sp>
          <p:nvSpPr>
            <p:cNvPr id="52" name="Google Shape;424;p35">
              <a:extLst>
                <a:ext uri="{FF2B5EF4-FFF2-40B4-BE49-F238E27FC236}">
                  <a16:creationId xmlns:a16="http://schemas.microsoft.com/office/drawing/2014/main" id="{B89F0468-823D-294A-B1ED-6399876F5913}"/>
                </a:ext>
              </a:extLst>
            </p:cNvPr>
            <p:cNvSpPr/>
            <p:nvPr/>
          </p:nvSpPr>
          <p:spPr>
            <a:xfrm>
              <a:off x="628394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president</a:t>
              </a:r>
              <a:endParaRPr dirty="0"/>
            </a:p>
          </p:txBody>
        </p:sp>
        <p:sp>
          <p:nvSpPr>
            <p:cNvPr id="53" name="Google Shape;425;p35">
              <a:extLst>
                <a:ext uri="{FF2B5EF4-FFF2-40B4-BE49-F238E27FC236}">
                  <a16:creationId xmlns:a16="http://schemas.microsoft.com/office/drawing/2014/main" id="{D8D075C9-980C-0245-91E2-002EB056A64F}"/>
                </a:ext>
              </a:extLst>
            </p:cNvPr>
            <p:cNvSpPr/>
            <p:nvPr/>
          </p:nvSpPr>
          <p:spPr>
            <a:xfrm>
              <a:off x="7353123"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people</a:t>
              </a:r>
              <a:endParaRPr dirty="0"/>
            </a:p>
          </p:txBody>
        </p:sp>
      </p:grpSp>
      <p:grpSp>
        <p:nvGrpSpPr>
          <p:cNvPr id="54" name="Google Shape;418;p35">
            <a:extLst>
              <a:ext uri="{FF2B5EF4-FFF2-40B4-BE49-F238E27FC236}">
                <a16:creationId xmlns:a16="http://schemas.microsoft.com/office/drawing/2014/main" id="{DBD52472-EA4D-0E4F-B7CD-99E2586DF38B}"/>
              </a:ext>
            </a:extLst>
          </p:cNvPr>
          <p:cNvGrpSpPr/>
          <p:nvPr/>
        </p:nvGrpSpPr>
        <p:grpSpPr>
          <a:xfrm>
            <a:off x="819646" y="2621038"/>
            <a:ext cx="7978145" cy="480300"/>
            <a:chOff x="455905" y="2764350"/>
            <a:chExt cx="7978145" cy="480300"/>
          </a:xfrm>
        </p:grpSpPr>
        <p:sp>
          <p:nvSpPr>
            <p:cNvPr id="55" name="Google Shape;419;p35">
              <a:extLst>
                <a:ext uri="{FF2B5EF4-FFF2-40B4-BE49-F238E27FC236}">
                  <a16:creationId xmlns:a16="http://schemas.microsoft.com/office/drawing/2014/main" id="{DB5A43C3-A0DE-4A4D-99B9-2C03959855C0}"/>
                </a:ext>
              </a:extLst>
            </p:cNvPr>
            <p:cNvSpPr/>
            <p:nvPr/>
          </p:nvSpPr>
          <p:spPr>
            <a:xfrm>
              <a:off x="455905" y="2764350"/>
              <a:ext cx="7978145"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1;p35">
              <a:extLst>
                <a:ext uri="{FF2B5EF4-FFF2-40B4-BE49-F238E27FC236}">
                  <a16:creationId xmlns:a16="http://schemas.microsoft.com/office/drawing/2014/main" id="{1CC9FB67-F42B-AA41-93EC-34F4A6058C3F}"/>
                </a:ext>
              </a:extLst>
            </p:cNvPr>
            <p:cNvSpPr/>
            <p:nvPr/>
          </p:nvSpPr>
          <p:spPr>
            <a:xfrm>
              <a:off x="3076405"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wad</a:t>
              </a:r>
              <a:endParaRPr dirty="0"/>
            </a:p>
          </p:txBody>
        </p:sp>
        <p:sp>
          <p:nvSpPr>
            <p:cNvPr id="58" name="Google Shape;422;p35">
              <a:extLst>
                <a:ext uri="{FF2B5EF4-FFF2-40B4-BE49-F238E27FC236}">
                  <a16:creationId xmlns:a16="http://schemas.microsoft.com/office/drawing/2014/main" id="{363F8541-FBBC-9642-B531-06566C30B428}"/>
                </a:ext>
              </a:extLst>
            </p:cNvPr>
            <p:cNvSpPr/>
            <p:nvPr/>
          </p:nvSpPr>
          <p:spPr>
            <a:xfrm>
              <a:off x="414558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cos</a:t>
              </a:r>
              <a:endParaRPr dirty="0"/>
            </a:p>
          </p:txBody>
        </p:sp>
        <p:sp>
          <p:nvSpPr>
            <p:cNvPr id="59" name="Google Shape;423;p35">
              <a:extLst>
                <a:ext uri="{FF2B5EF4-FFF2-40B4-BE49-F238E27FC236}">
                  <a16:creationId xmlns:a16="http://schemas.microsoft.com/office/drawing/2014/main" id="{5F50CF34-7F74-BF46-BB53-539771741FEC}"/>
                </a:ext>
              </a:extLst>
            </p:cNvPr>
            <p:cNvSpPr/>
            <p:nvPr/>
          </p:nvSpPr>
          <p:spPr>
            <a:xfrm>
              <a:off x="521476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noe</a:t>
              </a:r>
              <a:endParaRPr dirty="0"/>
            </a:p>
          </p:txBody>
        </p:sp>
        <p:sp>
          <p:nvSpPr>
            <p:cNvPr id="60" name="Google Shape;424;p35">
              <a:extLst>
                <a:ext uri="{FF2B5EF4-FFF2-40B4-BE49-F238E27FC236}">
                  <a16:creationId xmlns:a16="http://schemas.microsoft.com/office/drawing/2014/main" id="{6F2FAA3E-D870-B14C-89BF-7E67AEA12E99}"/>
                </a:ext>
              </a:extLst>
            </p:cNvPr>
            <p:cNvSpPr/>
            <p:nvPr/>
          </p:nvSpPr>
          <p:spPr>
            <a:xfrm>
              <a:off x="628394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ppl</a:t>
              </a:r>
              <a:endParaRPr dirty="0"/>
            </a:p>
          </p:txBody>
        </p:sp>
        <p:sp>
          <p:nvSpPr>
            <p:cNvPr id="61" name="Google Shape;425;p35">
              <a:extLst>
                <a:ext uri="{FF2B5EF4-FFF2-40B4-BE49-F238E27FC236}">
                  <a16:creationId xmlns:a16="http://schemas.microsoft.com/office/drawing/2014/main" id="{0004D404-9884-364F-A432-2A2E7885E3E6}"/>
                </a:ext>
              </a:extLst>
            </p:cNvPr>
            <p:cNvSpPr/>
            <p:nvPr/>
          </p:nvSpPr>
          <p:spPr>
            <a:xfrm>
              <a:off x="7353123"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dunno</a:t>
              </a:r>
              <a:endParaRPr dirty="0"/>
            </a:p>
          </p:txBody>
        </p:sp>
      </p:grpSp>
      <p:sp>
        <p:nvSpPr>
          <p:cNvPr id="62" name="Google Shape;414;p35">
            <a:extLst>
              <a:ext uri="{FF2B5EF4-FFF2-40B4-BE49-F238E27FC236}">
                <a16:creationId xmlns:a16="http://schemas.microsoft.com/office/drawing/2014/main" id="{CA79024F-A54C-A14D-96CE-7DA4AD26DABD}"/>
              </a:ext>
            </a:extLst>
          </p:cNvPr>
          <p:cNvSpPr/>
          <p:nvPr/>
        </p:nvSpPr>
        <p:spPr>
          <a:xfrm>
            <a:off x="2370966" y="1134381"/>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go</a:t>
            </a:r>
            <a:endParaRPr dirty="0"/>
          </a:p>
        </p:txBody>
      </p:sp>
      <p:sp>
        <p:nvSpPr>
          <p:cNvPr id="63" name="Google Shape;414;p35">
            <a:extLst>
              <a:ext uri="{FF2B5EF4-FFF2-40B4-BE49-F238E27FC236}">
                <a16:creationId xmlns:a16="http://schemas.microsoft.com/office/drawing/2014/main" id="{70C3EB57-64C1-9049-B337-FC80DA037660}"/>
              </a:ext>
            </a:extLst>
          </p:cNvPr>
          <p:cNvSpPr/>
          <p:nvPr/>
        </p:nvSpPr>
        <p:spPr>
          <a:xfrm>
            <a:off x="3440146" y="1134381"/>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day</a:t>
            </a:r>
            <a:endParaRPr dirty="0"/>
          </a:p>
        </p:txBody>
      </p:sp>
      <p:sp>
        <p:nvSpPr>
          <p:cNvPr id="64" name="Google Shape;428;p35">
            <a:extLst>
              <a:ext uri="{FF2B5EF4-FFF2-40B4-BE49-F238E27FC236}">
                <a16:creationId xmlns:a16="http://schemas.microsoft.com/office/drawing/2014/main" id="{40F11209-5A21-C848-8E49-873FF65885FB}"/>
              </a:ext>
            </a:extLst>
          </p:cNvPr>
          <p:cNvSpPr/>
          <p:nvPr/>
        </p:nvSpPr>
        <p:spPr>
          <a:xfrm>
            <a:off x="3447335" y="219573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love</a:t>
            </a:r>
            <a:endParaRPr dirty="0"/>
          </a:p>
        </p:txBody>
      </p:sp>
      <p:sp>
        <p:nvSpPr>
          <p:cNvPr id="65" name="Google Shape;428;p35">
            <a:extLst>
              <a:ext uri="{FF2B5EF4-FFF2-40B4-BE49-F238E27FC236}">
                <a16:creationId xmlns:a16="http://schemas.microsoft.com/office/drawing/2014/main" id="{DB083C8C-BD24-3447-86E8-A110CA024811}"/>
              </a:ext>
            </a:extLst>
          </p:cNvPr>
          <p:cNvSpPr/>
          <p:nvPr/>
        </p:nvSpPr>
        <p:spPr>
          <a:xfrm>
            <a:off x="4516514" y="2188627"/>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want</a:t>
            </a:r>
            <a:endParaRPr dirty="0"/>
          </a:p>
        </p:txBody>
      </p:sp>
      <p:sp>
        <p:nvSpPr>
          <p:cNvPr id="66" name="Google Shape;421;p35">
            <a:extLst>
              <a:ext uri="{FF2B5EF4-FFF2-40B4-BE49-F238E27FC236}">
                <a16:creationId xmlns:a16="http://schemas.microsoft.com/office/drawing/2014/main" id="{527EBE9D-BCD0-E846-890E-2517AC270E4B}"/>
              </a:ext>
            </a:extLst>
          </p:cNvPr>
          <p:cNvSpPr/>
          <p:nvPr/>
        </p:nvSpPr>
        <p:spPr>
          <a:xfrm>
            <a:off x="2370966" y="3257839"/>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bush</a:t>
            </a:r>
            <a:endParaRPr dirty="0"/>
          </a:p>
        </p:txBody>
      </p:sp>
      <p:sp>
        <p:nvSpPr>
          <p:cNvPr id="67" name="Google Shape;421;p35">
            <a:extLst>
              <a:ext uri="{FF2B5EF4-FFF2-40B4-BE49-F238E27FC236}">
                <a16:creationId xmlns:a16="http://schemas.microsoft.com/office/drawing/2014/main" id="{BEF72530-D061-7944-9CC7-7E9A7480BF63}"/>
              </a:ext>
            </a:extLst>
          </p:cNvPr>
          <p:cNvSpPr/>
          <p:nvPr/>
        </p:nvSpPr>
        <p:spPr>
          <a:xfrm>
            <a:off x="2370966" y="2730788"/>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lor</a:t>
            </a:r>
            <a:endParaRPr dirty="0"/>
          </a:p>
        </p:txBody>
      </p:sp>
      <p:sp>
        <p:nvSpPr>
          <p:cNvPr id="68" name="Google Shape;421;p35">
            <a:extLst>
              <a:ext uri="{FF2B5EF4-FFF2-40B4-BE49-F238E27FC236}">
                <a16:creationId xmlns:a16="http://schemas.microsoft.com/office/drawing/2014/main" id="{E38AB00D-AC6C-C543-A6CB-1AAB34121CA5}"/>
              </a:ext>
            </a:extLst>
          </p:cNvPr>
          <p:cNvSpPr/>
          <p:nvPr/>
        </p:nvSpPr>
        <p:spPr>
          <a:xfrm>
            <a:off x="2371145" y="1652233"/>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lol</a:t>
            </a:r>
            <a:endParaRPr dirty="0"/>
          </a:p>
        </p:txBody>
      </p:sp>
      <p:grpSp>
        <p:nvGrpSpPr>
          <p:cNvPr id="76" name="Google Shape;418;p35">
            <a:extLst>
              <a:ext uri="{FF2B5EF4-FFF2-40B4-BE49-F238E27FC236}">
                <a16:creationId xmlns:a16="http://schemas.microsoft.com/office/drawing/2014/main" id="{D875A855-E76D-4F4F-84A5-B49A818A17A9}"/>
              </a:ext>
            </a:extLst>
          </p:cNvPr>
          <p:cNvGrpSpPr/>
          <p:nvPr/>
        </p:nvGrpSpPr>
        <p:grpSpPr>
          <a:xfrm>
            <a:off x="819646" y="3696338"/>
            <a:ext cx="7978145" cy="480300"/>
            <a:chOff x="455905" y="2764350"/>
            <a:chExt cx="7978145" cy="480300"/>
          </a:xfrm>
        </p:grpSpPr>
        <p:sp>
          <p:nvSpPr>
            <p:cNvPr id="77" name="Google Shape;419;p35">
              <a:extLst>
                <a:ext uri="{FF2B5EF4-FFF2-40B4-BE49-F238E27FC236}">
                  <a16:creationId xmlns:a16="http://schemas.microsoft.com/office/drawing/2014/main" id="{F115BB9F-0C49-6B42-B681-9A3E4BFDEBA8}"/>
                </a:ext>
              </a:extLst>
            </p:cNvPr>
            <p:cNvSpPr/>
            <p:nvPr/>
          </p:nvSpPr>
          <p:spPr>
            <a:xfrm>
              <a:off x="455905" y="2764350"/>
              <a:ext cx="7978145"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1;p35">
              <a:extLst>
                <a:ext uri="{FF2B5EF4-FFF2-40B4-BE49-F238E27FC236}">
                  <a16:creationId xmlns:a16="http://schemas.microsoft.com/office/drawing/2014/main" id="{BC8E7EA6-F126-8841-A1D7-872300534088}"/>
                </a:ext>
              </a:extLst>
            </p:cNvPr>
            <p:cNvSpPr/>
            <p:nvPr/>
          </p:nvSpPr>
          <p:spPr>
            <a:xfrm>
              <a:off x="3076405"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church</a:t>
              </a:r>
              <a:endParaRPr dirty="0"/>
            </a:p>
          </p:txBody>
        </p:sp>
        <p:sp>
          <p:nvSpPr>
            <p:cNvPr id="79" name="Google Shape;422;p35">
              <a:extLst>
                <a:ext uri="{FF2B5EF4-FFF2-40B4-BE49-F238E27FC236}">
                  <a16:creationId xmlns:a16="http://schemas.microsoft.com/office/drawing/2014/main" id="{8971CD08-0935-1843-8AA1-0FBA1406FC39}"/>
                </a:ext>
              </a:extLst>
            </p:cNvPr>
            <p:cNvSpPr/>
            <p:nvPr/>
          </p:nvSpPr>
          <p:spPr>
            <a:xfrm>
              <a:off x="414558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jesus</a:t>
              </a:r>
              <a:endParaRPr dirty="0"/>
            </a:p>
          </p:txBody>
        </p:sp>
        <p:sp>
          <p:nvSpPr>
            <p:cNvPr id="80" name="Google Shape;423;p35">
              <a:extLst>
                <a:ext uri="{FF2B5EF4-FFF2-40B4-BE49-F238E27FC236}">
                  <a16:creationId xmlns:a16="http://schemas.microsoft.com/office/drawing/2014/main" id="{A1CFEBCF-87A0-7A4C-B3F2-479B3770626B}"/>
                </a:ext>
              </a:extLst>
            </p:cNvPr>
            <p:cNvSpPr/>
            <p:nvPr/>
          </p:nvSpPr>
          <p:spPr>
            <a:xfrm>
              <a:off x="521476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life </a:t>
              </a:r>
              <a:endParaRPr dirty="0"/>
            </a:p>
          </p:txBody>
        </p:sp>
        <p:sp>
          <p:nvSpPr>
            <p:cNvPr id="81" name="Google Shape;424;p35">
              <a:extLst>
                <a:ext uri="{FF2B5EF4-FFF2-40B4-BE49-F238E27FC236}">
                  <a16:creationId xmlns:a16="http://schemas.microsoft.com/office/drawing/2014/main" id="{00B2B1F2-D4EE-874B-98CE-1A60076BC2D3}"/>
                </a:ext>
              </a:extLst>
            </p:cNvPr>
            <p:cNvSpPr/>
            <p:nvPr/>
          </p:nvSpPr>
          <p:spPr>
            <a:xfrm>
              <a:off x="628394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lord</a:t>
              </a:r>
              <a:endParaRPr dirty="0"/>
            </a:p>
          </p:txBody>
        </p:sp>
        <p:sp>
          <p:nvSpPr>
            <p:cNvPr id="82" name="Google Shape;425;p35">
              <a:extLst>
                <a:ext uri="{FF2B5EF4-FFF2-40B4-BE49-F238E27FC236}">
                  <a16:creationId xmlns:a16="http://schemas.microsoft.com/office/drawing/2014/main" id="{E0F95882-4C43-8440-A1D6-049605604033}"/>
                </a:ext>
              </a:extLst>
            </p:cNvPr>
            <p:cNvSpPr/>
            <p:nvPr/>
          </p:nvSpPr>
          <p:spPr>
            <a:xfrm>
              <a:off x="7353123"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christ</a:t>
              </a:r>
              <a:endParaRPr dirty="0"/>
            </a:p>
          </p:txBody>
        </p:sp>
      </p:grpSp>
      <p:grpSp>
        <p:nvGrpSpPr>
          <p:cNvPr id="83" name="Google Shape;418;p35">
            <a:extLst>
              <a:ext uri="{FF2B5EF4-FFF2-40B4-BE49-F238E27FC236}">
                <a16:creationId xmlns:a16="http://schemas.microsoft.com/office/drawing/2014/main" id="{A93F37DF-C975-0945-8248-B38A9ADC8167}"/>
              </a:ext>
            </a:extLst>
          </p:cNvPr>
          <p:cNvGrpSpPr/>
          <p:nvPr/>
        </p:nvGrpSpPr>
        <p:grpSpPr>
          <a:xfrm>
            <a:off x="819646" y="4233988"/>
            <a:ext cx="7983903" cy="480300"/>
            <a:chOff x="450147" y="2764350"/>
            <a:chExt cx="7983903" cy="480300"/>
          </a:xfrm>
        </p:grpSpPr>
        <p:sp>
          <p:nvSpPr>
            <p:cNvPr id="84" name="Google Shape;419;p35">
              <a:extLst>
                <a:ext uri="{FF2B5EF4-FFF2-40B4-BE49-F238E27FC236}">
                  <a16:creationId xmlns:a16="http://schemas.microsoft.com/office/drawing/2014/main" id="{F11435A8-0B26-FB4F-8EA5-BE2DC5837A64}"/>
                </a:ext>
              </a:extLst>
            </p:cNvPr>
            <p:cNvSpPr/>
            <p:nvPr/>
          </p:nvSpPr>
          <p:spPr>
            <a:xfrm>
              <a:off x="450147" y="2764350"/>
              <a:ext cx="7983903" cy="48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21;p35">
              <a:extLst>
                <a:ext uri="{FF2B5EF4-FFF2-40B4-BE49-F238E27FC236}">
                  <a16:creationId xmlns:a16="http://schemas.microsoft.com/office/drawing/2014/main" id="{166602B0-8F60-0046-B748-38C4DE82CC36}"/>
                </a:ext>
              </a:extLst>
            </p:cNvPr>
            <p:cNvSpPr/>
            <p:nvPr/>
          </p:nvSpPr>
          <p:spPr>
            <a:xfrm>
              <a:off x="3076405"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people</a:t>
              </a:r>
              <a:endParaRPr dirty="0"/>
            </a:p>
          </p:txBody>
        </p:sp>
        <p:sp>
          <p:nvSpPr>
            <p:cNvPr id="86" name="Google Shape;422;p35">
              <a:extLst>
                <a:ext uri="{FF2B5EF4-FFF2-40B4-BE49-F238E27FC236}">
                  <a16:creationId xmlns:a16="http://schemas.microsoft.com/office/drawing/2014/main" id="{D1D24232-08EF-524B-A37C-3754C86C8F8F}"/>
                </a:ext>
              </a:extLst>
            </p:cNvPr>
            <p:cNvSpPr/>
            <p:nvPr/>
          </p:nvSpPr>
          <p:spPr>
            <a:xfrm>
              <a:off x="414558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new</a:t>
              </a:r>
              <a:endParaRPr dirty="0"/>
            </a:p>
          </p:txBody>
        </p:sp>
        <p:sp>
          <p:nvSpPr>
            <p:cNvPr id="87" name="Google Shape;423;p35">
              <a:extLst>
                <a:ext uri="{FF2B5EF4-FFF2-40B4-BE49-F238E27FC236}">
                  <a16:creationId xmlns:a16="http://schemas.microsoft.com/office/drawing/2014/main" id="{1D2A104B-1ACF-854F-8042-CB3AA57DBF30}"/>
                </a:ext>
              </a:extLst>
            </p:cNvPr>
            <p:cNvSpPr/>
            <p:nvPr/>
          </p:nvSpPr>
          <p:spPr>
            <a:xfrm>
              <a:off x="521476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book</a:t>
              </a:r>
              <a:endParaRPr dirty="0"/>
            </a:p>
          </p:txBody>
        </p:sp>
        <p:sp>
          <p:nvSpPr>
            <p:cNvPr id="88" name="Google Shape;424;p35">
              <a:extLst>
                <a:ext uri="{FF2B5EF4-FFF2-40B4-BE49-F238E27FC236}">
                  <a16:creationId xmlns:a16="http://schemas.microsoft.com/office/drawing/2014/main" id="{61D8451B-0C8F-5543-A361-B4A0C9302E29}"/>
                </a:ext>
              </a:extLst>
            </p:cNvPr>
            <p:cNvSpPr/>
            <p:nvPr/>
          </p:nvSpPr>
          <p:spPr>
            <a:xfrm>
              <a:off x="6283944"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game</a:t>
              </a:r>
              <a:endParaRPr dirty="0"/>
            </a:p>
          </p:txBody>
        </p:sp>
        <p:sp>
          <p:nvSpPr>
            <p:cNvPr id="89" name="Google Shape;425;p35">
              <a:extLst>
                <a:ext uri="{FF2B5EF4-FFF2-40B4-BE49-F238E27FC236}">
                  <a16:creationId xmlns:a16="http://schemas.microsoft.com/office/drawing/2014/main" id="{7F8694CC-84EA-BA46-B9EA-AA9BC3273B31}"/>
                </a:ext>
              </a:extLst>
            </p:cNvPr>
            <p:cNvSpPr/>
            <p:nvPr/>
          </p:nvSpPr>
          <p:spPr>
            <a:xfrm>
              <a:off x="7353123" y="2874100"/>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music</a:t>
              </a:r>
              <a:endParaRPr dirty="0"/>
            </a:p>
          </p:txBody>
        </p:sp>
      </p:grpSp>
      <p:sp>
        <p:nvSpPr>
          <p:cNvPr id="90" name="Google Shape;444;p35">
            <a:extLst>
              <a:ext uri="{FF2B5EF4-FFF2-40B4-BE49-F238E27FC236}">
                <a16:creationId xmlns:a16="http://schemas.microsoft.com/office/drawing/2014/main" id="{C54F7E96-8798-1D43-A7F0-DDC4CC849754}"/>
              </a:ext>
            </a:extLst>
          </p:cNvPr>
          <p:cNvSpPr txBox="1">
            <a:spLocks/>
          </p:cNvSpPr>
          <p:nvPr/>
        </p:nvSpPr>
        <p:spPr>
          <a:xfrm>
            <a:off x="819646" y="2680933"/>
            <a:ext cx="155154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Slang People</a:t>
            </a:r>
          </a:p>
        </p:txBody>
      </p:sp>
      <p:sp>
        <p:nvSpPr>
          <p:cNvPr id="91" name="Google Shape;444;p35">
            <a:extLst>
              <a:ext uri="{FF2B5EF4-FFF2-40B4-BE49-F238E27FC236}">
                <a16:creationId xmlns:a16="http://schemas.microsoft.com/office/drawing/2014/main" id="{3F156C30-B0B7-3C42-9874-B6B0F7527BB8}"/>
              </a:ext>
            </a:extLst>
          </p:cNvPr>
          <p:cNvSpPr txBox="1">
            <a:spLocks/>
          </p:cNvSpPr>
          <p:nvPr/>
        </p:nvSpPr>
        <p:spPr>
          <a:xfrm>
            <a:off x="819646" y="3215938"/>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Politics</a:t>
            </a:r>
          </a:p>
        </p:txBody>
      </p:sp>
      <p:sp>
        <p:nvSpPr>
          <p:cNvPr id="92" name="Google Shape;444;p35">
            <a:extLst>
              <a:ext uri="{FF2B5EF4-FFF2-40B4-BE49-F238E27FC236}">
                <a16:creationId xmlns:a16="http://schemas.microsoft.com/office/drawing/2014/main" id="{62A7D304-8600-D340-8381-F06CE7181183}"/>
              </a:ext>
            </a:extLst>
          </p:cNvPr>
          <p:cNvSpPr txBox="1">
            <a:spLocks/>
          </p:cNvSpPr>
          <p:nvPr/>
        </p:nvSpPr>
        <p:spPr>
          <a:xfrm>
            <a:off x="819646" y="3747931"/>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Faith</a:t>
            </a:r>
          </a:p>
        </p:txBody>
      </p:sp>
      <p:sp>
        <p:nvSpPr>
          <p:cNvPr id="93" name="Google Shape;444;p35">
            <a:extLst>
              <a:ext uri="{FF2B5EF4-FFF2-40B4-BE49-F238E27FC236}">
                <a16:creationId xmlns:a16="http://schemas.microsoft.com/office/drawing/2014/main" id="{A3EAE3FE-72DE-EC4C-8ED8-85D22DFCE108}"/>
              </a:ext>
            </a:extLst>
          </p:cNvPr>
          <p:cNvSpPr txBox="1">
            <a:spLocks/>
          </p:cNvSpPr>
          <p:nvPr/>
        </p:nvSpPr>
        <p:spPr>
          <a:xfrm>
            <a:off x="819646" y="4291238"/>
            <a:ext cx="12972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8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800"/>
              </a:spcBef>
              <a:spcAft>
                <a:spcPts val="8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Font typeface="Roboto"/>
              <a:buNone/>
            </a:pPr>
            <a:r>
              <a:rPr lang="en-US" sz="1400" b="1" dirty="0">
                <a:solidFill>
                  <a:schemeClr val="accent5"/>
                </a:solidFill>
                <a:latin typeface="Raleway"/>
                <a:ea typeface="Raleway"/>
                <a:cs typeface="Raleway"/>
                <a:sym typeface="Raleway"/>
              </a:rPr>
              <a:t>Leisure</a:t>
            </a:r>
          </a:p>
        </p:txBody>
      </p:sp>
      <p:sp>
        <p:nvSpPr>
          <p:cNvPr id="94" name="Google Shape;421;p35">
            <a:extLst>
              <a:ext uri="{FF2B5EF4-FFF2-40B4-BE49-F238E27FC236}">
                <a16:creationId xmlns:a16="http://schemas.microsoft.com/office/drawing/2014/main" id="{904DC573-B717-0940-B310-3622022666E6}"/>
              </a:ext>
            </a:extLst>
          </p:cNvPr>
          <p:cNvSpPr/>
          <p:nvPr/>
        </p:nvSpPr>
        <p:spPr>
          <a:xfrm>
            <a:off x="2370966" y="3826234"/>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god</a:t>
            </a:r>
            <a:endParaRPr dirty="0"/>
          </a:p>
        </p:txBody>
      </p:sp>
      <p:sp>
        <p:nvSpPr>
          <p:cNvPr id="95" name="Google Shape;421;p35">
            <a:extLst>
              <a:ext uri="{FF2B5EF4-FFF2-40B4-BE49-F238E27FC236}">
                <a16:creationId xmlns:a16="http://schemas.microsoft.com/office/drawing/2014/main" id="{50A3BE8A-4EA9-C944-884F-B2CD80A6E0C5}"/>
              </a:ext>
            </a:extLst>
          </p:cNvPr>
          <p:cNvSpPr/>
          <p:nvPr/>
        </p:nvSpPr>
        <p:spPr>
          <a:xfrm>
            <a:off x="2376724" y="4353897"/>
            <a:ext cx="950100" cy="260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blog</a:t>
            </a:r>
            <a:endParaRPr dirty="0"/>
          </a:p>
        </p:txBody>
      </p:sp>
      <p:sp>
        <p:nvSpPr>
          <p:cNvPr id="2" name="TextBox 1">
            <a:extLst>
              <a:ext uri="{FF2B5EF4-FFF2-40B4-BE49-F238E27FC236}">
                <a16:creationId xmlns:a16="http://schemas.microsoft.com/office/drawing/2014/main" id="{A8D2251E-DF48-C249-85C1-64B4829E112F}"/>
              </a:ext>
            </a:extLst>
          </p:cNvPr>
          <p:cNvSpPr txBox="1"/>
          <p:nvPr/>
        </p:nvSpPr>
        <p:spPr>
          <a:xfrm>
            <a:off x="819646" y="4785850"/>
            <a:ext cx="3144416" cy="285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accent5"/>
              </a:buClr>
              <a:buSzPts val="2800"/>
              <a:buFont typeface="Raleway"/>
              <a:buNone/>
              <a:defRPr sz="2800" b="1">
                <a:solidFill>
                  <a:schemeClr val="accent5"/>
                </a:solidFill>
                <a:latin typeface="Raleway"/>
                <a:ea typeface="Raleway"/>
                <a:cs typeface="Raleway"/>
                <a:sym typeface="Raleway"/>
              </a:defRPr>
            </a:lvl1pPr>
            <a:lvl2pPr>
              <a:buClr>
                <a:schemeClr val="accent5"/>
              </a:buClr>
              <a:buSzPts val="2800"/>
              <a:buFont typeface="Raleway"/>
              <a:buNone/>
              <a:defRPr sz="2800" b="1">
                <a:solidFill>
                  <a:schemeClr val="accent5"/>
                </a:solidFill>
                <a:latin typeface="Raleway"/>
                <a:ea typeface="Raleway"/>
                <a:cs typeface="Raleway"/>
                <a:sym typeface="Raleway"/>
              </a:defRPr>
            </a:lvl2pPr>
            <a:lvl3pPr>
              <a:buClr>
                <a:schemeClr val="accent5"/>
              </a:buClr>
              <a:buSzPts val="2800"/>
              <a:buFont typeface="Raleway"/>
              <a:buNone/>
              <a:defRPr sz="2800" b="1">
                <a:solidFill>
                  <a:schemeClr val="accent5"/>
                </a:solidFill>
                <a:latin typeface="Raleway"/>
                <a:ea typeface="Raleway"/>
                <a:cs typeface="Raleway"/>
                <a:sym typeface="Raleway"/>
              </a:defRPr>
            </a:lvl3pPr>
            <a:lvl4pPr>
              <a:buClr>
                <a:schemeClr val="accent5"/>
              </a:buClr>
              <a:buSzPts val="2800"/>
              <a:buFont typeface="Raleway"/>
              <a:buNone/>
              <a:defRPr sz="2800" b="1">
                <a:solidFill>
                  <a:schemeClr val="accent5"/>
                </a:solidFill>
                <a:latin typeface="Raleway"/>
                <a:ea typeface="Raleway"/>
                <a:cs typeface="Raleway"/>
                <a:sym typeface="Raleway"/>
              </a:defRPr>
            </a:lvl4pPr>
            <a:lvl5pPr>
              <a:buClr>
                <a:schemeClr val="accent5"/>
              </a:buClr>
              <a:buSzPts val="2800"/>
              <a:buFont typeface="Raleway"/>
              <a:buNone/>
              <a:defRPr sz="2800" b="1">
                <a:solidFill>
                  <a:schemeClr val="accent5"/>
                </a:solidFill>
                <a:latin typeface="Raleway"/>
                <a:ea typeface="Raleway"/>
                <a:cs typeface="Raleway"/>
                <a:sym typeface="Raleway"/>
              </a:defRPr>
            </a:lvl5pPr>
            <a:lvl6pPr>
              <a:buClr>
                <a:schemeClr val="accent5"/>
              </a:buClr>
              <a:buSzPts val="2800"/>
              <a:buFont typeface="Raleway"/>
              <a:buNone/>
              <a:defRPr sz="2800" b="1">
                <a:solidFill>
                  <a:schemeClr val="accent5"/>
                </a:solidFill>
                <a:latin typeface="Raleway"/>
                <a:ea typeface="Raleway"/>
                <a:cs typeface="Raleway"/>
                <a:sym typeface="Raleway"/>
              </a:defRPr>
            </a:lvl6pPr>
            <a:lvl7pPr>
              <a:buClr>
                <a:schemeClr val="accent5"/>
              </a:buClr>
              <a:buSzPts val="2800"/>
              <a:buFont typeface="Raleway"/>
              <a:buNone/>
              <a:defRPr sz="2800" b="1">
                <a:solidFill>
                  <a:schemeClr val="accent5"/>
                </a:solidFill>
                <a:latin typeface="Raleway"/>
                <a:ea typeface="Raleway"/>
                <a:cs typeface="Raleway"/>
                <a:sym typeface="Raleway"/>
              </a:defRPr>
            </a:lvl7pPr>
            <a:lvl8pPr>
              <a:buClr>
                <a:schemeClr val="accent5"/>
              </a:buClr>
              <a:buSzPts val="2800"/>
              <a:buFont typeface="Raleway"/>
              <a:buNone/>
              <a:defRPr sz="2800" b="1">
                <a:solidFill>
                  <a:schemeClr val="accent5"/>
                </a:solidFill>
                <a:latin typeface="Raleway"/>
                <a:ea typeface="Raleway"/>
                <a:cs typeface="Raleway"/>
                <a:sym typeface="Raleway"/>
              </a:defRPr>
            </a:lvl8pPr>
            <a:lvl9pPr>
              <a:buClr>
                <a:schemeClr val="accent5"/>
              </a:buClr>
              <a:buSzPts val="2800"/>
              <a:buFont typeface="Raleway"/>
              <a:buNone/>
              <a:defRPr sz="2800" b="1">
                <a:solidFill>
                  <a:schemeClr val="accent5"/>
                </a:solidFill>
                <a:latin typeface="Raleway"/>
                <a:ea typeface="Raleway"/>
                <a:cs typeface="Raleway"/>
                <a:sym typeface="Raleway"/>
              </a:defRPr>
            </a:lvl9pPr>
          </a:lstStyle>
          <a:p>
            <a:r>
              <a:rPr lang="en-US" sz="1200" dirty="0"/>
              <a:t>*algorithm: TF-IDF NMF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08;p31">
            <a:extLst>
              <a:ext uri="{FF2B5EF4-FFF2-40B4-BE49-F238E27FC236}">
                <a16:creationId xmlns:a16="http://schemas.microsoft.com/office/drawing/2014/main" id="{915E31A5-3689-BC49-9549-321E0A9FEC9A}"/>
              </a:ext>
            </a:extLst>
          </p:cNvPr>
          <p:cNvSpPr txBox="1">
            <a:spLocks noGrp="1"/>
          </p:cNvSpPr>
          <p:nvPr>
            <p:ph type="title"/>
          </p:nvPr>
        </p:nvSpPr>
        <p:spPr>
          <a:xfrm>
            <a:off x="710100" y="445025"/>
            <a:ext cx="772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2D t-SNE BLOGGER.COM </a:t>
            </a:r>
            <a:r>
              <a:rPr lang="en" sz="2000" dirty="0"/>
              <a:t>primary topics projection</a:t>
            </a:r>
            <a:endParaRPr sz="2000" dirty="0"/>
          </a:p>
        </p:txBody>
      </p:sp>
      <p:pic>
        <p:nvPicPr>
          <p:cNvPr id="9" name="Picture 8">
            <a:extLst>
              <a:ext uri="{FF2B5EF4-FFF2-40B4-BE49-F238E27FC236}">
                <a16:creationId xmlns:a16="http://schemas.microsoft.com/office/drawing/2014/main" id="{A5EF9560-77F4-E34A-A97D-96D0FDAEF83D}"/>
              </a:ext>
            </a:extLst>
          </p:cNvPr>
          <p:cNvPicPr>
            <a:picLocks noChangeAspect="1"/>
          </p:cNvPicPr>
          <p:nvPr/>
        </p:nvPicPr>
        <p:blipFill>
          <a:blip r:embed="rId2"/>
          <a:stretch>
            <a:fillRect/>
          </a:stretch>
        </p:blipFill>
        <p:spPr>
          <a:xfrm>
            <a:off x="3050226" y="1110149"/>
            <a:ext cx="5516258" cy="3901375"/>
          </a:xfrm>
          <a:prstGeom prst="rect">
            <a:avLst/>
          </a:prstGeom>
        </p:spPr>
      </p:pic>
      <p:pic>
        <p:nvPicPr>
          <p:cNvPr id="10" name="Picture 9">
            <a:extLst>
              <a:ext uri="{FF2B5EF4-FFF2-40B4-BE49-F238E27FC236}">
                <a16:creationId xmlns:a16="http://schemas.microsoft.com/office/drawing/2014/main" id="{A1B93E98-8258-1A4E-90A2-EB530FA2F8D1}"/>
              </a:ext>
            </a:extLst>
          </p:cNvPr>
          <p:cNvPicPr>
            <a:picLocks noChangeAspect="1"/>
          </p:cNvPicPr>
          <p:nvPr/>
        </p:nvPicPr>
        <p:blipFill>
          <a:blip r:embed="rId3"/>
          <a:stretch>
            <a:fillRect/>
          </a:stretch>
        </p:blipFill>
        <p:spPr>
          <a:xfrm>
            <a:off x="976955" y="3059085"/>
            <a:ext cx="1898220" cy="1967446"/>
          </a:xfrm>
          <a:prstGeom prst="rect">
            <a:avLst/>
          </a:prstGeom>
        </p:spPr>
      </p:pic>
      <p:pic>
        <p:nvPicPr>
          <p:cNvPr id="11" name="Picture 10">
            <a:extLst>
              <a:ext uri="{FF2B5EF4-FFF2-40B4-BE49-F238E27FC236}">
                <a16:creationId xmlns:a16="http://schemas.microsoft.com/office/drawing/2014/main" id="{C7D3EDCA-C525-2143-92D1-4DA6EF64F936}"/>
              </a:ext>
            </a:extLst>
          </p:cNvPr>
          <p:cNvPicPr>
            <a:picLocks noChangeAspect="1"/>
          </p:cNvPicPr>
          <p:nvPr/>
        </p:nvPicPr>
        <p:blipFill>
          <a:blip r:embed="rId4"/>
          <a:stretch>
            <a:fillRect/>
          </a:stretch>
        </p:blipFill>
        <p:spPr>
          <a:xfrm>
            <a:off x="976955" y="1110149"/>
            <a:ext cx="1898220" cy="1948936"/>
          </a:xfrm>
          <a:prstGeom prst="rect">
            <a:avLst/>
          </a:prstGeom>
        </p:spPr>
      </p:pic>
    </p:spTree>
    <p:extLst>
      <p:ext uri="{BB962C8B-B14F-4D97-AF65-F5344CB8AC3E}">
        <p14:creationId xmlns:p14="http://schemas.microsoft.com/office/powerpoint/2010/main" val="1686026630"/>
      </p:ext>
    </p:extLst>
  </p:cSld>
  <p:clrMapOvr>
    <a:masterClrMapping/>
  </p:clrMapOvr>
</p:sld>
</file>

<file path=ppt/theme/theme1.xml><?xml version="1.0" encoding="utf-8"?>
<a:theme xmlns:a="http://schemas.openxmlformats.org/drawingml/2006/main" name="Mental Health Thesis by Slidesgo">
  <a:themeElements>
    <a:clrScheme name="Simple Light">
      <a:dk1>
        <a:srgbClr val="000000"/>
      </a:dk1>
      <a:lt1>
        <a:srgbClr val="FFFFFF"/>
      </a:lt1>
      <a:dk2>
        <a:srgbClr val="595959"/>
      </a:dk2>
      <a:lt2>
        <a:srgbClr val="EEEEEE"/>
      </a:lt2>
      <a:accent1>
        <a:srgbClr val="DFF1EF"/>
      </a:accent1>
      <a:accent2>
        <a:srgbClr val="B1E6DE"/>
      </a:accent2>
      <a:accent3>
        <a:srgbClr val="6CC3B6"/>
      </a:accent3>
      <a:accent4>
        <a:srgbClr val="54A9A6"/>
      </a:accent4>
      <a:accent5>
        <a:srgbClr val="194656"/>
      </a:accent5>
      <a:accent6>
        <a:srgbClr val="EB895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1531</TotalTime>
  <Words>467</Words>
  <Application>Microsoft Macintosh PowerPoint</Application>
  <PresentationFormat>On-screen Show (16:9)</PresentationFormat>
  <Paragraphs>119</Paragraphs>
  <Slides>21</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Raleway</vt:lpstr>
      <vt:lpstr>Arial</vt:lpstr>
      <vt:lpstr>Roboto</vt:lpstr>
      <vt:lpstr>Mental Health Thesis by Slidesgo</vt:lpstr>
      <vt:lpstr>Blogger Boost:  Know Yourself and Your Community</vt:lpstr>
      <vt:lpstr>TABLE OF CONTENTS</vt:lpstr>
      <vt:lpstr>01 BUSINESS CASE &amp; DATA</vt:lpstr>
      <vt:lpstr>—ERIK ERIKSON </vt:lpstr>
      <vt:lpstr>BUSINESS CASE</vt:lpstr>
      <vt:lpstr>Final Product</vt:lpstr>
      <vt:lpstr>02 TOPICAL EMBEDDINGS</vt:lpstr>
      <vt:lpstr>TOPICS*</vt:lpstr>
      <vt:lpstr>2D t-SNE BLOGGER.COM primary topics projection</vt:lpstr>
      <vt:lpstr>PowerPoint Presentation</vt:lpstr>
      <vt:lpstr>03 EMOTIONS OVER TIME</vt:lpstr>
      <vt:lpstr>PowerPoint Presentation</vt:lpstr>
      <vt:lpstr>PowerPoint Presentation</vt:lpstr>
      <vt:lpstr>PowerPoint Presentation</vt:lpstr>
      <vt:lpstr>04 BLOGGER BOOSTER WEB APP</vt:lpstr>
      <vt:lpstr>NOTE ON ETHICS</vt:lpstr>
      <vt:lpstr>Community Visualizer</vt:lpstr>
      <vt:lpstr>Community Visualizer</vt:lpstr>
      <vt:lpstr>Emotional Profile</vt:lpstr>
      <vt:lpstr>Conceptual Architecture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Blogger Boost:  Know Yourself and Your Community</dc:title>
  <cp:lastModifiedBy>Елена Дубова</cp:lastModifiedBy>
  <cp:revision>30</cp:revision>
  <dcterms:modified xsi:type="dcterms:W3CDTF">2020-06-11T14:50:22Z</dcterms:modified>
</cp:coreProperties>
</file>